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331" r:id="rId2"/>
    <p:sldId id="332" r:id="rId3"/>
    <p:sldId id="334" r:id="rId4"/>
    <p:sldId id="335" r:id="rId5"/>
    <p:sldId id="336" r:id="rId6"/>
    <p:sldId id="329" r:id="rId7"/>
    <p:sldId id="322" r:id="rId8"/>
    <p:sldId id="309" r:id="rId9"/>
    <p:sldId id="310" r:id="rId10"/>
    <p:sldId id="311" r:id="rId11"/>
    <p:sldId id="312" r:id="rId12"/>
    <p:sldId id="323" r:id="rId13"/>
    <p:sldId id="314" r:id="rId14"/>
    <p:sldId id="324" r:id="rId15"/>
    <p:sldId id="315" r:id="rId16"/>
    <p:sldId id="316" r:id="rId17"/>
    <p:sldId id="317" r:id="rId18"/>
    <p:sldId id="318" r:id="rId19"/>
    <p:sldId id="319" r:id="rId20"/>
    <p:sldId id="337" r:id="rId21"/>
    <p:sldId id="338" r:id="rId22"/>
    <p:sldId id="339" r:id="rId23"/>
    <p:sldId id="340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DA1"/>
    <a:srgbClr val="3366FF"/>
    <a:srgbClr val="FF00FF"/>
    <a:srgbClr val="FF0000"/>
    <a:srgbClr val="8AE65C"/>
    <a:srgbClr val="FF5B92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77" autoAdjust="0"/>
  </p:normalViewPr>
  <p:slideViewPr>
    <p:cSldViewPr>
      <p:cViewPr varScale="1">
        <p:scale>
          <a:sx n="80" d="100"/>
          <a:sy n="80" d="100"/>
        </p:scale>
        <p:origin x="965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BB5EBC-F98D-4897-AD80-5EAA38E9D210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416E5AB-1E09-48E1-B1C8-A023B4DA9DE0}">
      <dgm:prSet phldrT="[Text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1: </a:t>
          </a:r>
          <a:r>
            <a:rPr lang="en-US" altLang="en-US" b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Nhắc</a:t>
          </a:r>
          <a:r>
            <a:rPr lang="en-US" altLang="en-US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b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altLang="en-US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b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quy</a:t>
          </a:r>
          <a:r>
            <a:rPr lang="en-US" altLang="en-US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b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altLang="en-US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b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altLang="en-US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b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endParaRPr lang="en-US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1FA7F1-F7B4-4BFE-95CB-2A70C5AFA898}" type="parTrans" cxnId="{2658796A-17AA-4017-BE52-594306E559AB}">
      <dgm:prSet/>
      <dgm:spPr/>
      <dgm:t>
        <a:bodyPr/>
        <a:lstStyle/>
        <a:p>
          <a:endParaRPr lang="en-US"/>
        </a:p>
      </dgm:t>
    </dgm:pt>
    <dgm:pt modelId="{9914A35C-8F7E-4E42-8BC5-7496DEFC2376}" type="sibTrans" cxnId="{2658796A-17AA-4017-BE52-594306E559AB}">
      <dgm:prSet/>
      <dgm:spPr/>
      <dgm:t>
        <a:bodyPr/>
        <a:lstStyle/>
        <a:p>
          <a:endParaRPr lang="en-US"/>
        </a:p>
      </dgm:t>
    </dgm:pt>
    <dgm:pt modelId="{2D013183-2FAD-4D53-BC80-F2C72558AC0D}">
      <dgm:prSet phldrT="[Text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2: </a:t>
          </a:r>
          <a:r>
            <a:rPr lang="en-US" altLang="en-US" b="0" dirty="0" err="1" smtClean="0">
              <a:solidFill>
                <a:schemeClr val="bg1"/>
              </a:solidFill>
              <a:latin typeface="Times New Roman" panose="02020603050405020304" pitchFamily="18" charset="0"/>
            </a:rPr>
            <a:t>Thực</a:t>
          </a:r>
          <a:r>
            <a:rPr lang="en-US" altLang="en-US" b="0" dirty="0" smtClean="0">
              <a:solidFill>
                <a:schemeClr val="bg1"/>
              </a:solidFill>
              <a:latin typeface="Times New Roman" panose="02020603050405020304" pitchFamily="18" charset="0"/>
            </a:rPr>
            <a:t> </a:t>
          </a:r>
          <a:r>
            <a:rPr lang="en-US" altLang="en-US" b="0" dirty="0" err="1" smtClean="0">
              <a:solidFill>
                <a:schemeClr val="bg1"/>
              </a:solidFill>
              <a:latin typeface="Times New Roman" panose="02020603050405020304" pitchFamily="18" charset="0"/>
            </a:rPr>
            <a:t>hành</a:t>
          </a:r>
          <a:endParaRPr lang="en-US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638232-43EB-4AAC-9C04-70996C6867FE}" type="parTrans" cxnId="{70CA3116-CAF9-4A2B-9AEB-81D58C6C87E1}">
      <dgm:prSet/>
      <dgm:spPr/>
      <dgm:t>
        <a:bodyPr/>
        <a:lstStyle/>
        <a:p>
          <a:endParaRPr lang="en-US"/>
        </a:p>
      </dgm:t>
    </dgm:pt>
    <dgm:pt modelId="{36232495-B8F8-4FC2-AD79-7BD9EB9C3831}" type="sibTrans" cxnId="{70CA3116-CAF9-4A2B-9AEB-81D58C6C87E1}">
      <dgm:prSet/>
      <dgm:spPr/>
      <dgm:t>
        <a:bodyPr/>
        <a:lstStyle/>
        <a:p>
          <a:endParaRPr lang="en-US"/>
        </a:p>
      </dgm:t>
    </dgm:pt>
    <dgm:pt modelId="{BE26471B-3147-466B-8126-04ACCF6C3BB8}">
      <dgm:prSet phldrT="[Text]"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3: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Trưng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bày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sản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phẩm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444F26-B1F5-4EEB-92CB-45A0581765D4}" type="parTrans" cxnId="{204F0B6C-BC23-4FC3-A421-F318E9ECC688}">
      <dgm:prSet/>
      <dgm:spPr/>
      <dgm:t>
        <a:bodyPr/>
        <a:lstStyle/>
        <a:p>
          <a:endParaRPr lang="en-US"/>
        </a:p>
      </dgm:t>
    </dgm:pt>
    <dgm:pt modelId="{73F90308-3F4D-4789-9F4F-674B884975D8}" type="sibTrans" cxnId="{204F0B6C-BC23-4FC3-A421-F318E9ECC688}">
      <dgm:prSet/>
      <dgm:spPr/>
      <dgm:t>
        <a:bodyPr/>
        <a:lstStyle/>
        <a:p>
          <a:endParaRPr lang="en-US"/>
        </a:p>
      </dgm:t>
    </dgm:pt>
    <dgm:pt modelId="{A13A6F1F-E516-4E3D-B89C-8333C4FC42DE}" type="pres">
      <dgm:prSet presAssocID="{BABB5EBC-F98D-4897-AD80-5EAA38E9D21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F61A55-2D41-4FF7-AB8C-F79F8D80BD7A}" type="pres">
      <dgm:prSet presAssocID="{B416E5AB-1E09-48E1-B1C8-A023B4DA9DE0}" presName="parentLin" presStyleCnt="0"/>
      <dgm:spPr/>
    </dgm:pt>
    <dgm:pt modelId="{6E371AF0-D60B-4ED0-8468-761F616FE8D4}" type="pres">
      <dgm:prSet presAssocID="{B416E5AB-1E09-48E1-B1C8-A023B4DA9DE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D7775C2-2684-40F8-A731-6F92F56BA7F6}" type="pres">
      <dgm:prSet presAssocID="{B416E5AB-1E09-48E1-B1C8-A023B4DA9DE0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519957-A1CA-4F7C-87AD-E7A5DD3A0E46}" type="pres">
      <dgm:prSet presAssocID="{B416E5AB-1E09-48E1-B1C8-A023B4DA9DE0}" presName="negativeSpace" presStyleCnt="0"/>
      <dgm:spPr/>
    </dgm:pt>
    <dgm:pt modelId="{6CD34FF6-974F-4CBE-AF2F-D7C89CF61F33}" type="pres">
      <dgm:prSet presAssocID="{B416E5AB-1E09-48E1-B1C8-A023B4DA9DE0}" presName="childText" presStyleLbl="conFgAcc1" presStyleIdx="0" presStyleCnt="3">
        <dgm:presLayoutVars>
          <dgm:bulletEnabled val="1"/>
        </dgm:presLayoutVars>
      </dgm:prSet>
      <dgm:spPr/>
    </dgm:pt>
    <dgm:pt modelId="{260A9CF6-B847-436A-B12C-CB512C3AF6BA}" type="pres">
      <dgm:prSet presAssocID="{9914A35C-8F7E-4E42-8BC5-7496DEFC2376}" presName="spaceBetweenRectangles" presStyleCnt="0"/>
      <dgm:spPr/>
    </dgm:pt>
    <dgm:pt modelId="{220FDEA8-90BA-485D-9F88-101F3B09BF7A}" type="pres">
      <dgm:prSet presAssocID="{2D013183-2FAD-4D53-BC80-F2C72558AC0D}" presName="parentLin" presStyleCnt="0"/>
      <dgm:spPr/>
    </dgm:pt>
    <dgm:pt modelId="{F7C3EADC-DCFD-4B93-8344-7583B1ABBC09}" type="pres">
      <dgm:prSet presAssocID="{2D013183-2FAD-4D53-BC80-F2C72558AC0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B105011-C99F-4A1E-B61B-6DACBEC6CBC9}" type="pres">
      <dgm:prSet presAssocID="{2D013183-2FAD-4D53-BC80-F2C72558AC0D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C380E3-2809-4C71-9399-373566D7F729}" type="pres">
      <dgm:prSet presAssocID="{2D013183-2FAD-4D53-BC80-F2C72558AC0D}" presName="negativeSpace" presStyleCnt="0"/>
      <dgm:spPr/>
    </dgm:pt>
    <dgm:pt modelId="{8C51E5B7-3607-4BE3-ADFD-F17C55AF2235}" type="pres">
      <dgm:prSet presAssocID="{2D013183-2FAD-4D53-BC80-F2C72558AC0D}" presName="childText" presStyleLbl="conFgAcc1" presStyleIdx="1" presStyleCnt="3">
        <dgm:presLayoutVars>
          <dgm:bulletEnabled val="1"/>
        </dgm:presLayoutVars>
      </dgm:prSet>
      <dgm:spPr/>
    </dgm:pt>
    <dgm:pt modelId="{75E1727D-51C8-408C-9192-FD0CDA0A5B60}" type="pres">
      <dgm:prSet presAssocID="{36232495-B8F8-4FC2-AD79-7BD9EB9C3831}" presName="spaceBetweenRectangles" presStyleCnt="0"/>
      <dgm:spPr/>
    </dgm:pt>
    <dgm:pt modelId="{C35D910B-9672-4BB4-A4CC-958C95801FE4}" type="pres">
      <dgm:prSet presAssocID="{BE26471B-3147-466B-8126-04ACCF6C3BB8}" presName="parentLin" presStyleCnt="0"/>
      <dgm:spPr/>
    </dgm:pt>
    <dgm:pt modelId="{2A18E007-DB58-4AB9-9329-2A57979B18A5}" type="pres">
      <dgm:prSet presAssocID="{BE26471B-3147-466B-8126-04ACCF6C3BB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8D72AB0A-7820-471A-8281-796153D967D9}" type="pres">
      <dgm:prSet presAssocID="{BE26471B-3147-466B-8126-04ACCF6C3BB8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46094F-01F3-40E2-A55C-FE873F6732C4}" type="pres">
      <dgm:prSet presAssocID="{BE26471B-3147-466B-8126-04ACCF6C3BB8}" presName="negativeSpace" presStyleCnt="0"/>
      <dgm:spPr/>
    </dgm:pt>
    <dgm:pt modelId="{08A1329B-63A7-4E77-8C3D-D165DFB50201}" type="pres">
      <dgm:prSet presAssocID="{BE26471B-3147-466B-8126-04ACCF6C3BB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E01E8FB-708F-4651-8AD8-18423A24EA11}" type="presOf" srcId="{BE26471B-3147-466B-8126-04ACCF6C3BB8}" destId="{2A18E007-DB58-4AB9-9329-2A57979B18A5}" srcOrd="0" destOrd="0" presId="urn:microsoft.com/office/officeart/2005/8/layout/list1"/>
    <dgm:cxn modelId="{2658796A-17AA-4017-BE52-594306E559AB}" srcId="{BABB5EBC-F98D-4897-AD80-5EAA38E9D210}" destId="{B416E5AB-1E09-48E1-B1C8-A023B4DA9DE0}" srcOrd="0" destOrd="0" parTransId="{D51FA7F1-F7B4-4BFE-95CB-2A70C5AFA898}" sibTransId="{9914A35C-8F7E-4E42-8BC5-7496DEFC2376}"/>
    <dgm:cxn modelId="{70CA3116-CAF9-4A2B-9AEB-81D58C6C87E1}" srcId="{BABB5EBC-F98D-4897-AD80-5EAA38E9D210}" destId="{2D013183-2FAD-4D53-BC80-F2C72558AC0D}" srcOrd="1" destOrd="0" parTransId="{13638232-43EB-4AAC-9C04-70996C6867FE}" sibTransId="{36232495-B8F8-4FC2-AD79-7BD9EB9C3831}"/>
    <dgm:cxn modelId="{5FDB45A1-F8E1-4348-A30B-35EC9E74FAAE}" type="presOf" srcId="{BABB5EBC-F98D-4897-AD80-5EAA38E9D210}" destId="{A13A6F1F-E516-4E3D-B89C-8333C4FC42DE}" srcOrd="0" destOrd="0" presId="urn:microsoft.com/office/officeart/2005/8/layout/list1"/>
    <dgm:cxn modelId="{79A37868-B43B-4ADC-AB23-6146583162B6}" type="presOf" srcId="{2D013183-2FAD-4D53-BC80-F2C72558AC0D}" destId="{DB105011-C99F-4A1E-B61B-6DACBEC6CBC9}" srcOrd="1" destOrd="0" presId="urn:microsoft.com/office/officeart/2005/8/layout/list1"/>
    <dgm:cxn modelId="{1B35BAE7-EA54-4DFE-8757-76573054C97F}" type="presOf" srcId="{BE26471B-3147-466B-8126-04ACCF6C3BB8}" destId="{8D72AB0A-7820-471A-8281-796153D967D9}" srcOrd="1" destOrd="0" presId="urn:microsoft.com/office/officeart/2005/8/layout/list1"/>
    <dgm:cxn modelId="{CD36A807-A52F-46A7-9841-324263EB5F0D}" type="presOf" srcId="{B416E5AB-1E09-48E1-B1C8-A023B4DA9DE0}" destId="{0D7775C2-2684-40F8-A731-6F92F56BA7F6}" srcOrd="1" destOrd="0" presId="urn:microsoft.com/office/officeart/2005/8/layout/list1"/>
    <dgm:cxn modelId="{D07771FC-FA69-4F13-A79B-4F98146346F5}" type="presOf" srcId="{B416E5AB-1E09-48E1-B1C8-A023B4DA9DE0}" destId="{6E371AF0-D60B-4ED0-8468-761F616FE8D4}" srcOrd="0" destOrd="0" presId="urn:microsoft.com/office/officeart/2005/8/layout/list1"/>
    <dgm:cxn modelId="{5DF31921-BF5F-4BC8-83A0-DD81C1DDBBDA}" type="presOf" srcId="{2D013183-2FAD-4D53-BC80-F2C72558AC0D}" destId="{F7C3EADC-DCFD-4B93-8344-7583B1ABBC09}" srcOrd="0" destOrd="0" presId="urn:microsoft.com/office/officeart/2005/8/layout/list1"/>
    <dgm:cxn modelId="{204F0B6C-BC23-4FC3-A421-F318E9ECC688}" srcId="{BABB5EBC-F98D-4897-AD80-5EAA38E9D210}" destId="{BE26471B-3147-466B-8126-04ACCF6C3BB8}" srcOrd="2" destOrd="0" parTransId="{34444F26-B1F5-4EEB-92CB-45A0581765D4}" sibTransId="{73F90308-3F4D-4789-9F4F-674B884975D8}"/>
    <dgm:cxn modelId="{C7B82B9A-5EF6-45A4-B0B0-9CEF881397AF}" type="presParOf" srcId="{A13A6F1F-E516-4E3D-B89C-8333C4FC42DE}" destId="{23F61A55-2D41-4FF7-AB8C-F79F8D80BD7A}" srcOrd="0" destOrd="0" presId="urn:microsoft.com/office/officeart/2005/8/layout/list1"/>
    <dgm:cxn modelId="{3F98121A-2232-4212-BED5-71A43DE550FB}" type="presParOf" srcId="{23F61A55-2D41-4FF7-AB8C-F79F8D80BD7A}" destId="{6E371AF0-D60B-4ED0-8468-761F616FE8D4}" srcOrd="0" destOrd="0" presId="urn:microsoft.com/office/officeart/2005/8/layout/list1"/>
    <dgm:cxn modelId="{DDF02967-E4BD-420C-A3D0-5C13526324DD}" type="presParOf" srcId="{23F61A55-2D41-4FF7-AB8C-F79F8D80BD7A}" destId="{0D7775C2-2684-40F8-A731-6F92F56BA7F6}" srcOrd="1" destOrd="0" presId="urn:microsoft.com/office/officeart/2005/8/layout/list1"/>
    <dgm:cxn modelId="{415BADE0-3034-4C90-94F3-F1BC8FF23D88}" type="presParOf" srcId="{A13A6F1F-E516-4E3D-B89C-8333C4FC42DE}" destId="{7B519957-A1CA-4F7C-87AD-E7A5DD3A0E46}" srcOrd="1" destOrd="0" presId="urn:microsoft.com/office/officeart/2005/8/layout/list1"/>
    <dgm:cxn modelId="{85F83D7D-EA9F-4AC1-88B6-E072E40573DF}" type="presParOf" srcId="{A13A6F1F-E516-4E3D-B89C-8333C4FC42DE}" destId="{6CD34FF6-974F-4CBE-AF2F-D7C89CF61F33}" srcOrd="2" destOrd="0" presId="urn:microsoft.com/office/officeart/2005/8/layout/list1"/>
    <dgm:cxn modelId="{BC4DB68A-CE57-44B5-B496-2083BA331F97}" type="presParOf" srcId="{A13A6F1F-E516-4E3D-B89C-8333C4FC42DE}" destId="{260A9CF6-B847-436A-B12C-CB512C3AF6BA}" srcOrd="3" destOrd="0" presId="urn:microsoft.com/office/officeart/2005/8/layout/list1"/>
    <dgm:cxn modelId="{FB233C4A-0462-4DDD-9C00-ED7DA2650876}" type="presParOf" srcId="{A13A6F1F-E516-4E3D-B89C-8333C4FC42DE}" destId="{220FDEA8-90BA-485D-9F88-101F3B09BF7A}" srcOrd="4" destOrd="0" presId="urn:microsoft.com/office/officeart/2005/8/layout/list1"/>
    <dgm:cxn modelId="{890B6D54-7791-475B-A0AA-EABA122867F5}" type="presParOf" srcId="{220FDEA8-90BA-485D-9F88-101F3B09BF7A}" destId="{F7C3EADC-DCFD-4B93-8344-7583B1ABBC09}" srcOrd="0" destOrd="0" presId="urn:microsoft.com/office/officeart/2005/8/layout/list1"/>
    <dgm:cxn modelId="{A23FA83A-996A-4E8F-98D5-BBEB183B7EDA}" type="presParOf" srcId="{220FDEA8-90BA-485D-9F88-101F3B09BF7A}" destId="{DB105011-C99F-4A1E-B61B-6DACBEC6CBC9}" srcOrd="1" destOrd="0" presId="urn:microsoft.com/office/officeart/2005/8/layout/list1"/>
    <dgm:cxn modelId="{63594D8B-6399-497A-BB17-741F43FDA7F4}" type="presParOf" srcId="{A13A6F1F-E516-4E3D-B89C-8333C4FC42DE}" destId="{BEC380E3-2809-4C71-9399-373566D7F729}" srcOrd="5" destOrd="0" presId="urn:microsoft.com/office/officeart/2005/8/layout/list1"/>
    <dgm:cxn modelId="{58B30F71-8E77-4C77-AA0C-F8878CC03878}" type="presParOf" srcId="{A13A6F1F-E516-4E3D-B89C-8333C4FC42DE}" destId="{8C51E5B7-3607-4BE3-ADFD-F17C55AF2235}" srcOrd="6" destOrd="0" presId="urn:microsoft.com/office/officeart/2005/8/layout/list1"/>
    <dgm:cxn modelId="{4E030B89-6BA7-4FFF-A39F-A740EEADD5D9}" type="presParOf" srcId="{A13A6F1F-E516-4E3D-B89C-8333C4FC42DE}" destId="{75E1727D-51C8-408C-9192-FD0CDA0A5B60}" srcOrd="7" destOrd="0" presId="urn:microsoft.com/office/officeart/2005/8/layout/list1"/>
    <dgm:cxn modelId="{57CA6DAE-E1B1-4CBD-866A-8506697331F0}" type="presParOf" srcId="{A13A6F1F-E516-4E3D-B89C-8333C4FC42DE}" destId="{C35D910B-9672-4BB4-A4CC-958C95801FE4}" srcOrd="8" destOrd="0" presId="urn:microsoft.com/office/officeart/2005/8/layout/list1"/>
    <dgm:cxn modelId="{DFFCEF09-782F-488B-8575-E204218F7B31}" type="presParOf" srcId="{C35D910B-9672-4BB4-A4CC-958C95801FE4}" destId="{2A18E007-DB58-4AB9-9329-2A57979B18A5}" srcOrd="0" destOrd="0" presId="urn:microsoft.com/office/officeart/2005/8/layout/list1"/>
    <dgm:cxn modelId="{17E69CCE-8955-4F8B-AE37-1D03E0AD7DFE}" type="presParOf" srcId="{C35D910B-9672-4BB4-A4CC-958C95801FE4}" destId="{8D72AB0A-7820-471A-8281-796153D967D9}" srcOrd="1" destOrd="0" presId="urn:microsoft.com/office/officeart/2005/8/layout/list1"/>
    <dgm:cxn modelId="{C3712A06-5938-493E-AC5D-D908DCC33253}" type="presParOf" srcId="{A13A6F1F-E516-4E3D-B89C-8333C4FC42DE}" destId="{1C46094F-01F3-40E2-A55C-FE873F6732C4}" srcOrd="9" destOrd="0" presId="urn:microsoft.com/office/officeart/2005/8/layout/list1"/>
    <dgm:cxn modelId="{4115572E-6977-4CCD-8849-C3CE0B950E91}" type="presParOf" srcId="{A13A6F1F-E516-4E3D-B89C-8333C4FC42DE}" destId="{08A1329B-63A7-4E77-8C3D-D165DFB5020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34FF6-974F-4CBE-AF2F-D7C89CF61F33}">
      <dsp:nvSpPr>
        <dsp:cNvPr id="0" name=""/>
        <dsp:cNvSpPr/>
      </dsp:nvSpPr>
      <dsp:spPr>
        <a:xfrm>
          <a:off x="0" y="54326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7775C2-2684-40F8-A731-6F92F56BA7F6}">
      <dsp:nvSpPr>
        <dsp:cNvPr id="0" name=""/>
        <dsp:cNvSpPr/>
      </dsp:nvSpPr>
      <dsp:spPr>
        <a:xfrm>
          <a:off x="391790" y="41421"/>
          <a:ext cx="7835792" cy="10036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sz="3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4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3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1: </a:t>
          </a:r>
          <a:r>
            <a:rPr lang="en-US" altLang="en-US" sz="3400" b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Nhắc</a:t>
          </a:r>
          <a:r>
            <a:rPr lang="en-US" altLang="en-US" sz="34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400" b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altLang="en-US" sz="34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400" b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quy</a:t>
          </a:r>
          <a:r>
            <a:rPr lang="en-US" altLang="en-US" sz="34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400" b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altLang="en-US" sz="34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400" b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altLang="en-US" sz="34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400" b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endParaRPr lang="en-US" sz="34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0786" y="90417"/>
        <a:ext cx="7737800" cy="905688"/>
      </dsp:txXfrm>
    </dsp:sp>
    <dsp:sp modelId="{8C51E5B7-3607-4BE3-ADFD-F17C55AF2235}">
      <dsp:nvSpPr>
        <dsp:cNvPr id="0" name=""/>
        <dsp:cNvSpPr/>
      </dsp:nvSpPr>
      <dsp:spPr>
        <a:xfrm>
          <a:off x="0" y="208550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105011-C99F-4A1E-B61B-6DACBEC6CBC9}">
      <dsp:nvSpPr>
        <dsp:cNvPr id="0" name=""/>
        <dsp:cNvSpPr/>
      </dsp:nvSpPr>
      <dsp:spPr>
        <a:xfrm>
          <a:off x="391790" y="1583661"/>
          <a:ext cx="7835792" cy="1003680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sz="3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4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3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2: </a:t>
          </a:r>
          <a:r>
            <a:rPr lang="en-US" altLang="en-US" sz="3400" b="0" kern="1200" dirty="0" err="1" smtClean="0">
              <a:solidFill>
                <a:schemeClr val="bg1"/>
              </a:solidFill>
              <a:latin typeface="Times New Roman" panose="02020603050405020304" pitchFamily="18" charset="0"/>
            </a:rPr>
            <a:t>Thực</a:t>
          </a:r>
          <a:r>
            <a:rPr lang="en-US" altLang="en-US" sz="3400" b="0" kern="1200" dirty="0" smtClean="0">
              <a:solidFill>
                <a:schemeClr val="bg1"/>
              </a:solidFill>
              <a:latin typeface="Times New Roman" panose="02020603050405020304" pitchFamily="18" charset="0"/>
            </a:rPr>
            <a:t> </a:t>
          </a:r>
          <a:r>
            <a:rPr lang="en-US" altLang="en-US" sz="3400" b="0" kern="1200" dirty="0" err="1" smtClean="0">
              <a:solidFill>
                <a:schemeClr val="bg1"/>
              </a:solidFill>
              <a:latin typeface="Times New Roman" panose="02020603050405020304" pitchFamily="18" charset="0"/>
            </a:rPr>
            <a:t>hành</a:t>
          </a:r>
          <a:endParaRPr lang="en-US" sz="34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0786" y="1632657"/>
        <a:ext cx="7737800" cy="905688"/>
      </dsp:txXfrm>
    </dsp:sp>
    <dsp:sp modelId="{08A1329B-63A7-4E77-8C3D-D165DFB50201}">
      <dsp:nvSpPr>
        <dsp:cNvPr id="0" name=""/>
        <dsp:cNvSpPr/>
      </dsp:nvSpPr>
      <dsp:spPr>
        <a:xfrm>
          <a:off x="0" y="362774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72AB0A-7820-471A-8281-796153D967D9}">
      <dsp:nvSpPr>
        <dsp:cNvPr id="0" name=""/>
        <dsp:cNvSpPr/>
      </dsp:nvSpPr>
      <dsp:spPr>
        <a:xfrm>
          <a:off x="391790" y="3125901"/>
          <a:ext cx="7835792" cy="100368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3: </a:t>
          </a:r>
          <a:r>
            <a:rPr lang="en-US" sz="3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Trưng</a:t>
          </a:r>
          <a:r>
            <a:rPr lang="en-US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bày</a:t>
          </a:r>
          <a:r>
            <a:rPr lang="en-US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sản</a:t>
          </a:r>
          <a:r>
            <a:rPr lang="en-US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phẩm</a:t>
          </a:r>
          <a:endParaRPr lang="en-US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0786" y="3174897"/>
        <a:ext cx="7737800" cy="90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DCD6-1298-4D37-A0F9-3FE0B7B3B48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43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FF68-9A29-4A69-B8FF-C6861DC70C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32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68B8-3EFE-46AC-B5CF-4AB1C8D0D66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1441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5CEC1F-9026-4715-8339-809E532ACF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21681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3E15-EBCC-4669-BE89-C6EC4805EDD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0809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FDF7-87E0-41C0-B34B-E0D10C4D3C7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14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C8D1-0462-4D00-9122-25DCC0AD3A0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045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C3C1-5853-4C53-8E95-B9615573FA3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0662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E026-E206-43DF-8430-AC0CD883474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463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C270-AAC7-48D9-AE88-CDFE939C1F5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4191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D524-5CBE-4CC0-8305-E39E92C98D9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4330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990FC-27D0-4148-9295-E900DCD3363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748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40103-15C6-4296-AFCB-9D054F29989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6562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gif"/><Relationship Id="rId2" Type="http://schemas.openxmlformats.org/officeDocument/2006/relationships/audio" Target="file:///D:\PHAI%20TPT\NH&#7840;C\NH&#7840;C%20THI&#7870;U%20NHI\06_benam_conheodat_ngocle.wma" TargetMode="External"/><Relationship Id="rId1" Type="http://schemas.openxmlformats.org/officeDocument/2006/relationships/audio" Target="file:///C:\Documents%20and%20Settings\129\My%20Documents\GaTrong-MeoCon-CunCon-XuanMai.wma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701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itle 1"/>
          <p:cNvSpPr txBox="1">
            <a:spLocks/>
          </p:cNvSpPr>
          <p:nvPr/>
        </p:nvSpPr>
        <p:spPr bwMode="auto">
          <a:xfrm>
            <a:off x="-1219200" y="1684338"/>
            <a:ext cx="929640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altLang="en-US" sz="5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en-US" sz="5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5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5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5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101" name="Title 1"/>
          <p:cNvSpPr txBox="1">
            <a:spLocks/>
          </p:cNvSpPr>
          <p:nvPr/>
        </p:nvSpPr>
        <p:spPr bwMode="auto">
          <a:xfrm>
            <a:off x="76200" y="228600"/>
            <a:ext cx="8305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5</a:t>
            </a:r>
            <a:br>
              <a:rPr lang="en-US" altLang="en-US" sz="15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TRẦN BÌNH TRỌNG</a:t>
            </a:r>
            <a:endParaRPr lang="en-US" altLang="en-US" sz="15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2" name="AutoShape 16" descr="Trường Tiểu học Trần Bình Trọng - Tìm Trườ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endParaRPr lang="en-US" altLang="en-US"/>
          </a:p>
        </p:txBody>
      </p:sp>
      <p:pic>
        <p:nvPicPr>
          <p:cNvPr id="4103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77850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itle 1"/>
          <p:cNvSpPr txBox="1">
            <a:spLocks/>
          </p:cNvSpPr>
          <p:nvPr/>
        </p:nvSpPr>
        <p:spPr bwMode="auto">
          <a:xfrm>
            <a:off x="685800" y="4953000"/>
            <a:ext cx="8305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Giang Ngọc Ánh</a:t>
            </a:r>
            <a:endParaRPr lang="en-US" altLang="en-US" sz="260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WordArt 5"/>
          <p:cNvSpPr>
            <a:spLocks noChangeArrowheads="1" noChangeShapeType="1" noTextEdit="1"/>
          </p:cNvSpPr>
          <p:nvPr/>
        </p:nvSpPr>
        <p:spPr bwMode="auto">
          <a:xfrm>
            <a:off x="762000" y="3461543"/>
            <a:ext cx="5791200" cy="1457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alt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alt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3576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646113" y="3990975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849313" y="1909763"/>
            <a:ext cx="4035425" cy="2454275"/>
            <a:chOff x="1163" y="867"/>
            <a:chExt cx="2542" cy="1546"/>
          </a:xfrm>
        </p:grpSpPr>
        <p:sp>
          <p:nvSpPr>
            <p:cNvPr id="18487" name="Freeform 4"/>
            <p:cNvSpPr>
              <a:spLocks/>
            </p:cNvSpPr>
            <p:nvPr/>
          </p:nvSpPr>
          <p:spPr bwMode="auto">
            <a:xfrm>
              <a:off x="1165" y="1032"/>
              <a:ext cx="2285" cy="1189"/>
            </a:xfrm>
            <a:custGeom>
              <a:avLst/>
              <a:gdLst>
                <a:gd name="T0" fmla="*/ 7 w 2285"/>
                <a:gd name="T1" fmla="*/ 1189 h 1189"/>
                <a:gd name="T2" fmla="*/ 0 w 2285"/>
                <a:gd name="T3" fmla="*/ 33 h 1189"/>
                <a:gd name="T4" fmla="*/ 2285 w 2285"/>
                <a:gd name="T5" fmla="*/ 0 h 1189"/>
                <a:gd name="T6" fmla="*/ 2282 w 2285"/>
                <a:gd name="T7" fmla="*/ 94 h 1189"/>
                <a:gd name="T8" fmla="*/ 1692 w 2285"/>
                <a:gd name="T9" fmla="*/ 643 h 1189"/>
                <a:gd name="T10" fmla="*/ 7 w 2285"/>
                <a:gd name="T11" fmla="*/ 1189 h 11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5"/>
                <a:gd name="T19" fmla="*/ 0 h 1189"/>
                <a:gd name="T20" fmla="*/ 2285 w 2285"/>
                <a:gd name="T21" fmla="*/ 1189 h 11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5" h="1189">
                  <a:moveTo>
                    <a:pt x="7" y="1189"/>
                  </a:moveTo>
                  <a:lnTo>
                    <a:pt x="0" y="33"/>
                  </a:lnTo>
                  <a:lnTo>
                    <a:pt x="2285" y="0"/>
                  </a:lnTo>
                  <a:lnTo>
                    <a:pt x="2282" y="94"/>
                  </a:lnTo>
                  <a:lnTo>
                    <a:pt x="1692" y="643"/>
                  </a:lnTo>
                  <a:lnTo>
                    <a:pt x="7" y="1189"/>
                  </a:lnTo>
                  <a:close/>
                </a:path>
              </a:pathLst>
            </a:custGeom>
            <a:solidFill>
              <a:srgbClr val="F2E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488" name="Group 5"/>
            <p:cNvGrpSpPr>
              <a:grpSpLocks/>
            </p:cNvGrpSpPr>
            <p:nvPr/>
          </p:nvGrpSpPr>
          <p:grpSpPr bwMode="auto">
            <a:xfrm>
              <a:off x="1163" y="1067"/>
              <a:ext cx="2313" cy="1152"/>
              <a:chOff x="1610" y="1538"/>
              <a:chExt cx="2313" cy="1152"/>
            </a:xfrm>
          </p:grpSpPr>
          <p:grpSp>
            <p:nvGrpSpPr>
              <p:cNvPr id="18493" name="Group 6"/>
              <p:cNvGrpSpPr>
                <a:grpSpLocks/>
              </p:cNvGrpSpPr>
              <p:nvPr/>
            </p:nvGrpSpPr>
            <p:grpSpPr bwMode="auto">
              <a:xfrm>
                <a:off x="1610" y="1538"/>
                <a:ext cx="2313" cy="1152"/>
                <a:chOff x="1421" y="3022"/>
                <a:chExt cx="2313" cy="1179"/>
              </a:xfrm>
            </p:grpSpPr>
            <p:grpSp>
              <p:nvGrpSpPr>
                <p:cNvPr id="18497" name="Group 7"/>
                <p:cNvGrpSpPr>
                  <a:grpSpLocks/>
                </p:cNvGrpSpPr>
                <p:nvPr/>
              </p:nvGrpSpPr>
              <p:grpSpPr bwMode="auto">
                <a:xfrm>
                  <a:off x="1421" y="3022"/>
                  <a:ext cx="2313" cy="1179"/>
                  <a:chOff x="1421" y="1979"/>
                  <a:chExt cx="2313" cy="1179"/>
                </a:xfrm>
              </p:grpSpPr>
              <p:sp>
                <p:nvSpPr>
                  <p:cNvPr id="18505" name="Freeform 8"/>
                  <p:cNvSpPr>
                    <a:spLocks/>
                  </p:cNvSpPr>
                  <p:nvPr/>
                </p:nvSpPr>
                <p:spPr bwMode="auto">
                  <a:xfrm>
                    <a:off x="1421" y="1979"/>
                    <a:ext cx="2313" cy="1179"/>
                  </a:xfrm>
                  <a:custGeom>
                    <a:avLst/>
                    <a:gdLst>
                      <a:gd name="T0" fmla="*/ 0 w 2313"/>
                      <a:gd name="T1" fmla="*/ 1179 h 1179"/>
                      <a:gd name="T2" fmla="*/ 0 w 2313"/>
                      <a:gd name="T3" fmla="*/ 0 h 1179"/>
                      <a:gd name="T4" fmla="*/ 2313 w 2313"/>
                      <a:gd name="T5" fmla="*/ 0 h 1179"/>
                      <a:gd name="T6" fmla="*/ 2313 w 2313"/>
                      <a:gd name="T7" fmla="*/ 317 h 1179"/>
                      <a:gd name="T8" fmla="*/ 1133 w 2313"/>
                      <a:gd name="T9" fmla="*/ 1179 h 1179"/>
                      <a:gd name="T10" fmla="*/ 0 w 2313"/>
                      <a:gd name="T11" fmla="*/ 1179 h 117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313"/>
                      <a:gd name="T19" fmla="*/ 0 h 1179"/>
                      <a:gd name="T20" fmla="*/ 2313 w 2313"/>
                      <a:gd name="T21" fmla="*/ 1179 h 117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313" h="1179">
                        <a:moveTo>
                          <a:pt x="0" y="1179"/>
                        </a:moveTo>
                        <a:lnTo>
                          <a:pt x="0" y="0"/>
                        </a:lnTo>
                        <a:lnTo>
                          <a:pt x="2313" y="0"/>
                        </a:lnTo>
                        <a:lnTo>
                          <a:pt x="2313" y="317"/>
                        </a:lnTo>
                        <a:lnTo>
                          <a:pt x="1133" y="1179"/>
                        </a:lnTo>
                        <a:lnTo>
                          <a:pt x="0" y="117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06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1707" y="1979"/>
                    <a:ext cx="0" cy="1179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498" name="Group 10"/>
                <p:cNvGrpSpPr>
                  <a:grpSpLocks/>
                </p:cNvGrpSpPr>
                <p:nvPr/>
              </p:nvGrpSpPr>
              <p:grpSpPr bwMode="auto">
                <a:xfrm>
                  <a:off x="2000" y="3022"/>
                  <a:ext cx="1450" cy="1179"/>
                  <a:chOff x="2000" y="1979"/>
                  <a:chExt cx="1450" cy="1179"/>
                </a:xfrm>
              </p:grpSpPr>
              <p:sp>
                <p:nvSpPr>
                  <p:cNvPr id="18499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000" y="1979"/>
                    <a:ext cx="0" cy="1179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00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290" y="1979"/>
                    <a:ext cx="0" cy="1179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01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559" y="1979"/>
                    <a:ext cx="0" cy="1179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02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868" y="1979"/>
                    <a:ext cx="0" cy="95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03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148" y="1979"/>
                    <a:ext cx="0" cy="74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04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450" y="1979"/>
                    <a:ext cx="0" cy="52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494" name="Line 17"/>
              <p:cNvSpPr>
                <a:spLocks noChangeShapeType="1"/>
              </p:cNvSpPr>
              <p:nvPr/>
            </p:nvSpPr>
            <p:spPr bwMode="auto">
              <a:xfrm>
                <a:off x="1610" y="1846"/>
                <a:ext cx="231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5" name="Line 18"/>
              <p:cNvSpPr>
                <a:spLocks noChangeShapeType="1"/>
              </p:cNvSpPr>
              <p:nvPr/>
            </p:nvSpPr>
            <p:spPr bwMode="auto">
              <a:xfrm>
                <a:off x="1610" y="2115"/>
                <a:ext cx="195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6" name="Line 19"/>
              <p:cNvSpPr>
                <a:spLocks noChangeShapeType="1"/>
              </p:cNvSpPr>
              <p:nvPr/>
            </p:nvSpPr>
            <p:spPr bwMode="auto">
              <a:xfrm>
                <a:off x="1610" y="2407"/>
                <a:ext cx="154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489" name="Text Box 20"/>
            <p:cNvSpPr txBox="1">
              <a:spLocks noChangeArrowheads="1"/>
            </p:cNvSpPr>
            <p:nvPr/>
          </p:nvSpPr>
          <p:spPr bwMode="auto">
            <a:xfrm>
              <a:off x="2214" y="2182"/>
              <a:ext cx="2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18490" name="Text Box 21"/>
            <p:cNvSpPr txBox="1">
              <a:spLocks noChangeArrowheads="1"/>
            </p:cNvSpPr>
            <p:nvPr/>
          </p:nvSpPr>
          <p:spPr bwMode="auto">
            <a:xfrm>
              <a:off x="3484" y="1337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D</a:t>
              </a:r>
            </a:p>
          </p:txBody>
        </p:sp>
        <p:sp>
          <p:nvSpPr>
            <p:cNvPr id="18491" name="Text Box 22"/>
            <p:cNvSpPr txBox="1">
              <a:spLocks noChangeArrowheads="1"/>
            </p:cNvSpPr>
            <p:nvPr/>
          </p:nvSpPr>
          <p:spPr bwMode="auto">
            <a:xfrm>
              <a:off x="3485" y="867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18492" name="Line 23"/>
            <p:cNvSpPr>
              <a:spLocks noChangeShapeType="1"/>
            </p:cNvSpPr>
            <p:nvPr/>
          </p:nvSpPr>
          <p:spPr bwMode="auto">
            <a:xfrm>
              <a:off x="2297" y="1077"/>
              <a:ext cx="0" cy="1134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536" name="Freeform 24"/>
          <p:cNvSpPr>
            <a:spLocks/>
          </p:cNvSpPr>
          <p:nvPr/>
        </p:nvSpPr>
        <p:spPr bwMode="auto">
          <a:xfrm>
            <a:off x="1990725" y="2233613"/>
            <a:ext cx="655638" cy="1822450"/>
          </a:xfrm>
          <a:custGeom>
            <a:avLst/>
            <a:gdLst>
              <a:gd name="T0" fmla="*/ 0 w 460"/>
              <a:gd name="T1" fmla="*/ 0 h 1148"/>
              <a:gd name="T2" fmla="*/ 2147483647 w 460"/>
              <a:gd name="T3" fmla="*/ 2147483647 h 1148"/>
              <a:gd name="T4" fmla="*/ 0 60000 65536"/>
              <a:gd name="T5" fmla="*/ 0 60000 65536"/>
              <a:gd name="T6" fmla="*/ 0 w 460"/>
              <a:gd name="T7" fmla="*/ 0 h 1148"/>
              <a:gd name="T8" fmla="*/ 460 w 460"/>
              <a:gd name="T9" fmla="*/ 1148 h 11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60" h="1148">
                <a:moveTo>
                  <a:pt x="0" y="0"/>
                </a:moveTo>
                <a:lnTo>
                  <a:pt x="460" y="1148"/>
                </a:lnTo>
              </a:path>
            </a:pathLst>
          </a:custGeom>
          <a:noFill/>
          <a:ln w="9525">
            <a:solidFill>
              <a:srgbClr val="99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7" name="Line 25"/>
          <p:cNvSpPr>
            <a:spLocks noChangeShapeType="1"/>
          </p:cNvSpPr>
          <p:nvPr/>
        </p:nvSpPr>
        <p:spPr bwMode="auto">
          <a:xfrm flipV="1">
            <a:off x="2098675" y="2989263"/>
            <a:ext cx="404813" cy="217487"/>
          </a:xfrm>
          <a:prstGeom prst="line">
            <a:avLst/>
          </a:prstGeom>
          <a:noFill/>
          <a:ln w="9525">
            <a:solidFill>
              <a:srgbClr val="99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8" name="Freeform 26"/>
          <p:cNvSpPr>
            <a:spLocks/>
          </p:cNvSpPr>
          <p:nvPr/>
        </p:nvSpPr>
        <p:spPr bwMode="auto">
          <a:xfrm>
            <a:off x="825500" y="2095500"/>
            <a:ext cx="2241550" cy="1973263"/>
          </a:xfrm>
          <a:custGeom>
            <a:avLst/>
            <a:gdLst>
              <a:gd name="T0" fmla="*/ 0 w 1412"/>
              <a:gd name="T1" fmla="*/ 2147483647 h 1243"/>
              <a:gd name="T2" fmla="*/ 2147483647 w 1412"/>
              <a:gd name="T3" fmla="*/ 2147483647 h 1243"/>
              <a:gd name="T4" fmla="*/ 2147483647 w 1412"/>
              <a:gd name="T5" fmla="*/ 0 h 1243"/>
              <a:gd name="T6" fmla="*/ 2147483647 w 1412"/>
              <a:gd name="T7" fmla="*/ 2147483647 h 1243"/>
              <a:gd name="T8" fmla="*/ 0 w 1412"/>
              <a:gd name="T9" fmla="*/ 2147483647 h 12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2"/>
              <a:gd name="T16" fmla="*/ 0 h 1243"/>
              <a:gd name="T17" fmla="*/ 1412 w 1412"/>
              <a:gd name="T18" fmla="*/ 1243 h 12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2" h="1243">
                <a:moveTo>
                  <a:pt x="0" y="1243"/>
                </a:moveTo>
                <a:lnTo>
                  <a:pt x="8" y="13"/>
                </a:lnTo>
                <a:lnTo>
                  <a:pt x="1165" y="0"/>
                </a:lnTo>
                <a:lnTo>
                  <a:pt x="1412" y="1240"/>
                </a:lnTo>
                <a:lnTo>
                  <a:pt x="0" y="124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9" name="Text Box 27"/>
          <p:cNvSpPr txBox="1">
            <a:spLocks noChangeArrowheads="1"/>
          </p:cNvSpPr>
          <p:nvPr/>
        </p:nvSpPr>
        <p:spPr bwMode="auto">
          <a:xfrm>
            <a:off x="6624638" y="5192713"/>
            <a:ext cx="850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.VnTime" panose="020B7200000000000000" pitchFamily="34" charset="0"/>
              </a:rPr>
              <a:t>H×nh 4</a:t>
            </a:r>
          </a:p>
        </p:txBody>
      </p:sp>
      <p:sp>
        <p:nvSpPr>
          <p:cNvPr id="18440" name="Text Box 28"/>
          <p:cNvSpPr txBox="1">
            <a:spLocks noChangeArrowheads="1"/>
          </p:cNvSpPr>
          <p:nvPr/>
        </p:nvSpPr>
        <p:spPr bwMode="auto">
          <a:xfrm>
            <a:off x="2100263" y="5186363"/>
            <a:ext cx="850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.VnTime" panose="020B7200000000000000" pitchFamily="34" charset="0"/>
              </a:rPr>
              <a:t>H×nh 3</a:t>
            </a:r>
          </a:p>
        </p:txBody>
      </p:sp>
      <p:sp>
        <p:nvSpPr>
          <p:cNvPr id="18441" name="Rectangle 29"/>
          <p:cNvSpPr>
            <a:spLocks noChangeArrowheads="1"/>
          </p:cNvSpPr>
          <p:nvPr/>
        </p:nvSpPr>
        <p:spPr bwMode="auto">
          <a:xfrm>
            <a:off x="501650" y="195263"/>
            <a:ext cx="817403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   </a:t>
            </a:r>
            <a:r>
              <a:rPr lang="en-US" altLang="en-US" sz="2400" b="1">
                <a:solidFill>
                  <a:schemeClr val="bg1"/>
                </a:solidFill>
                <a:latin typeface="Arial" panose="020B0604020202020204" pitchFamily="34" charset="0"/>
              </a:rPr>
              <a:t>Bước 1: Gấp giấy để cắt ngôi sao vàng năm cánh</a:t>
            </a:r>
          </a:p>
        </p:txBody>
      </p: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-252413" y="1441450"/>
            <a:ext cx="1847851" cy="2295525"/>
            <a:chOff x="2167" y="900"/>
            <a:chExt cx="1129" cy="1408"/>
          </a:xfrm>
        </p:grpSpPr>
        <p:sp>
          <p:nvSpPr>
            <p:cNvPr id="18475" name="Freeform 31"/>
            <p:cNvSpPr>
              <a:spLocks/>
            </p:cNvSpPr>
            <p:nvPr/>
          </p:nvSpPr>
          <p:spPr bwMode="auto">
            <a:xfrm>
              <a:off x="2212" y="900"/>
              <a:ext cx="631" cy="500"/>
            </a:xfrm>
            <a:custGeom>
              <a:avLst/>
              <a:gdLst>
                <a:gd name="T0" fmla="*/ 0 w 631"/>
                <a:gd name="T1" fmla="*/ 500 h 500"/>
                <a:gd name="T2" fmla="*/ 584 w 631"/>
                <a:gd name="T3" fmla="*/ 0 h 500"/>
                <a:gd name="T4" fmla="*/ 631 w 631"/>
                <a:gd name="T5" fmla="*/ 57 h 500"/>
                <a:gd name="T6" fmla="*/ 0 w 631"/>
                <a:gd name="T7" fmla="*/ 500 h 5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1"/>
                <a:gd name="T13" fmla="*/ 0 h 500"/>
                <a:gd name="T14" fmla="*/ 631 w 631"/>
                <a:gd name="T15" fmla="*/ 500 h 5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1" h="500">
                  <a:moveTo>
                    <a:pt x="0" y="500"/>
                  </a:moveTo>
                  <a:lnTo>
                    <a:pt x="584" y="0"/>
                  </a:lnTo>
                  <a:lnTo>
                    <a:pt x="631" y="57"/>
                  </a:lnTo>
                  <a:lnTo>
                    <a:pt x="0" y="500"/>
                  </a:lnTo>
                  <a:close/>
                </a:path>
              </a:pathLst>
            </a:custGeom>
            <a:solidFill>
              <a:srgbClr val="F2E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476" name="Group 32"/>
            <p:cNvGrpSpPr>
              <a:grpSpLocks/>
            </p:cNvGrpSpPr>
            <p:nvPr/>
          </p:nvGrpSpPr>
          <p:grpSpPr bwMode="auto">
            <a:xfrm rot="19427208" flipH="1">
              <a:off x="2167" y="1158"/>
              <a:ext cx="1129" cy="1150"/>
              <a:chOff x="1882" y="1397"/>
              <a:chExt cx="1140" cy="1153"/>
            </a:xfrm>
          </p:grpSpPr>
          <p:grpSp>
            <p:nvGrpSpPr>
              <p:cNvPr id="18477" name="Group 33"/>
              <p:cNvGrpSpPr>
                <a:grpSpLocks/>
              </p:cNvGrpSpPr>
              <p:nvPr/>
            </p:nvGrpSpPr>
            <p:grpSpPr bwMode="auto">
              <a:xfrm>
                <a:off x="1882" y="1397"/>
                <a:ext cx="1140" cy="1153"/>
                <a:chOff x="1791" y="1204"/>
                <a:chExt cx="1140" cy="1153"/>
              </a:xfrm>
            </p:grpSpPr>
            <p:sp>
              <p:nvSpPr>
                <p:cNvPr id="18482" name="Freeform 34"/>
                <p:cNvSpPr>
                  <a:spLocks/>
                </p:cNvSpPr>
                <p:nvPr/>
              </p:nvSpPr>
              <p:spPr bwMode="auto">
                <a:xfrm>
                  <a:off x="1791" y="1204"/>
                  <a:ext cx="1140" cy="1153"/>
                </a:xfrm>
                <a:custGeom>
                  <a:avLst/>
                  <a:gdLst>
                    <a:gd name="T0" fmla="*/ 0 w 1122"/>
                    <a:gd name="T1" fmla="*/ 1152 h 1153"/>
                    <a:gd name="T2" fmla="*/ 6 w 1122"/>
                    <a:gd name="T3" fmla="*/ 0 h 1153"/>
                    <a:gd name="T4" fmla="*/ 854 w 1122"/>
                    <a:gd name="T5" fmla="*/ 0 h 1153"/>
                    <a:gd name="T6" fmla="*/ 1234 w 1122"/>
                    <a:gd name="T7" fmla="*/ 1153 h 1153"/>
                    <a:gd name="T8" fmla="*/ 0 w 1122"/>
                    <a:gd name="T9" fmla="*/ 1152 h 11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22"/>
                    <a:gd name="T16" fmla="*/ 0 h 1153"/>
                    <a:gd name="T17" fmla="*/ 1122 w 1122"/>
                    <a:gd name="T18" fmla="*/ 1153 h 11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22" h="1153">
                      <a:moveTo>
                        <a:pt x="0" y="1152"/>
                      </a:moveTo>
                      <a:lnTo>
                        <a:pt x="6" y="0"/>
                      </a:lnTo>
                      <a:lnTo>
                        <a:pt x="777" y="0"/>
                      </a:lnTo>
                      <a:lnTo>
                        <a:pt x="1122" y="1153"/>
                      </a:lnTo>
                      <a:lnTo>
                        <a:pt x="0" y="11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483" name="Group 35"/>
                <p:cNvGrpSpPr>
                  <a:grpSpLocks/>
                </p:cNvGrpSpPr>
                <p:nvPr/>
              </p:nvGrpSpPr>
              <p:grpSpPr bwMode="auto">
                <a:xfrm>
                  <a:off x="2073" y="1210"/>
                  <a:ext cx="587" cy="1143"/>
                  <a:chOff x="2073" y="1210"/>
                  <a:chExt cx="587" cy="1143"/>
                </a:xfrm>
              </p:grpSpPr>
              <p:sp>
                <p:nvSpPr>
                  <p:cNvPr id="18484" name="Line 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73" y="1210"/>
                    <a:ext cx="0" cy="114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485" name="Line 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72" y="1210"/>
                    <a:ext cx="0" cy="114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486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60" y="1480"/>
                    <a:ext cx="0" cy="87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8478" name="Group 39"/>
              <p:cNvGrpSpPr>
                <a:grpSpLocks/>
              </p:cNvGrpSpPr>
              <p:nvPr/>
            </p:nvGrpSpPr>
            <p:grpSpPr bwMode="auto">
              <a:xfrm>
                <a:off x="1882" y="1706"/>
                <a:ext cx="1048" cy="559"/>
                <a:chOff x="1882" y="1698"/>
                <a:chExt cx="1048" cy="559"/>
              </a:xfrm>
            </p:grpSpPr>
            <p:sp>
              <p:nvSpPr>
                <p:cNvPr id="18479" name="Line 40"/>
                <p:cNvSpPr>
                  <a:spLocks noChangeShapeType="1"/>
                </p:cNvSpPr>
                <p:nvPr/>
              </p:nvSpPr>
              <p:spPr bwMode="auto">
                <a:xfrm>
                  <a:off x="1882" y="2257"/>
                  <a:ext cx="10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80" name="Line 41"/>
                <p:cNvSpPr>
                  <a:spLocks noChangeShapeType="1"/>
                </p:cNvSpPr>
                <p:nvPr/>
              </p:nvSpPr>
              <p:spPr bwMode="auto">
                <a:xfrm>
                  <a:off x="1882" y="1966"/>
                  <a:ext cx="96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81" name="Line 42"/>
                <p:cNvSpPr>
                  <a:spLocks noChangeShapeType="1"/>
                </p:cNvSpPr>
                <p:nvPr/>
              </p:nvSpPr>
              <p:spPr bwMode="auto">
                <a:xfrm>
                  <a:off x="1884" y="1698"/>
                  <a:ext cx="88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4555" name="Text Box 43"/>
          <p:cNvSpPr txBox="1">
            <a:spLocks noChangeArrowheads="1"/>
          </p:cNvSpPr>
          <p:nvPr/>
        </p:nvSpPr>
        <p:spPr bwMode="auto">
          <a:xfrm rot="6400475">
            <a:off x="1674813" y="1649413"/>
            <a:ext cx="12223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</a:t>
            </a:r>
          </a:p>
        </p:txBody>
      </p:sp>
      <p:sp>
        <p:nvSpPr>
          <p:cNvPr id="64556" name="Line 44"/>
          <p:cNvSpPr>
            <a:spLocks noChangeShapeType="1"/>
          </p:cNvSpPr>
          <p:nvPr/>
        </p:nvSpPr>
        <p:spPr bwMode="auto">
          <a:xfrm>
            <a:off x="5243513" y="3176588"/>
            <a:ext cx="55245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45"/>
          <p:cNvGrpSpPr>
            <a:grpSpLocks/>
          </p:cNvGrpSpPr>
          <p:nvPr/>
        </p:nvGrpSpPr>
        <p:grpSpPr bwMode="auto">
          <a:xfrm rot="1159983">
            <a:off x="1825625" y="1449388"/>
            <a:ext cx="2925763" cy="3197225"/>
            <a:chOff x="3951" y="874"/>
            <a:chExt cx="1843" cy="1971"/>
          </a:xfrm>
        </p:grpSpPr>
        <p:grpSp>
          <p:nvGrpSpPr>
            <p:cNvPr id="18452" name="Group 46"/>
            <p:cNvGrpSpPr>
              <a:grpSpLocks/>
            </p:cNvGrpSpPr>
            <p:nvPr/>
          </p:nvGrpSpPr>
          <p:grpSpPr bwMode="auto">
            <a:xfrm rot="-220388">
              <a:off x="3951" y="973"/>
              <a:ext cx="1614" cy="1405"/>
              <a:chOff x="2351" y="1334"/>
              <a:chExt cx="1614" cy="1405"/>
            </a:xfrm>
          </p:grpSpPr>
          <p:grpSp>
            <p:nvGrpSpPr>
              <p:cNvPr id="18458" name="Group 47"/>
              <p:cNvGrpSpPr>
                <a:grpSpLocks/>
              </p:cNvGrpSpPr>
              <p:nvPr/>
            </p:nvGrpSpPr>
            <p:grpSpPr bwMode="auto">
              <a:xfrm>
                <a:off x="2351" y="1334"/>
                <a:ext cx="1189" cy="1405"/>
                <a:chOff x="2372" y="1333"/>
                <a:chExt cx="1173" cy="1417"/>
              </a:xfrm>
            </p:grpSpPr>
            <p:sp>
              <p:nvSpPr>
                <p:cNvPr id="18463" name="Freeform 48"/>
                <p:cNvSpPr>
                  <a:spLocks/>
                </p:cNvSpPr>
                <p:nvPr/>
              </p:nvSpPr>
              <p:spPr bwMode="auto">
                <a:xfrm>
                  <a:off x="2372" y="1333"/>
                  <a:ext cx="505" cy="641"/>
                </a:xfrm>
                <a:custGeom>
                  <a:avLst/>
                  <a:gdLst>
                    <a:gd name="T0" fmla="*/ 0 w 505"/>
                    <a:gd name="T1" fmla="*/ 641 h 641"/>
                    <a:gd name="T2" fmla="*/ 443 w 505"/>
                    <a:gd name="T3" fmla="*/ 0 h 641"/>
                    <a:gd name="T4" fmla="*/ 505 w 505"/>
                    <a:gd name="T5" fmla="*/ 42 h 641"/>
                    <a:gd name="T6" fmla="*/ 0 w 505"/>
                    <a:gd name="T7" fmla="*/ 641 h 64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05"/>
                    <a:gd name="T13" fmla="*/ 0 h 641"/>
                    <a:gd name="T14" fmla="*/ 505 w 505"/>
                    <a:gd name="T15" fmla="*/ 641 h 64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05" h="641">
                      <a:moveTo>
                        <a:pt x="0" y="641"/>
                      </a:moveTo>
                      <a:lnTo>
                        <a:pt x="443" y="0"/>
                      </a:lnTo>
                      <a:lnTo>
                        <a:pt x="505" y="42"/>
                      </a:lnTo>
                      <a:lnTo>
                        <a:pt x="0" y="641"/>
                      </a:lnTo>
                      <a:close/>
                    </a:path>
                  </a:pathLst>
                </a:custGeom>
                <a:solidFill>
                  <a:srgbClr val="F2E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464" name="Group 49"/>
                <p:cNvGrpSpPr>
                  <a:grpSpLocks/>
                </p:cNvGrpSpPr>
                <p:nvPr/>
              </p:nvGrpSpPr>
              <p:grpSpPr bwMode="auto">
                <a:xfrm rot="18533283" flipH="1">
                  <a:off x="2377" y="1582"/>
                  <a:ext cx="1179" cy="1157"/>
                  <a:chOff x="1882" y="1397"/>
                  <a:chExt cx="1140" cy="1153"/>
                </a:xfrm>
              </p:grpSpPr>
              <p:grpSp>
                <p:nvGrpSpPr>
                  <p:cNvPr id="18465" name="Group 50"/>
                  <p:cNvGrpSpPr>
                    <a:grpSpLocks/>
                  </p:cNvGrpSpPr>
                  <p:nvPr/>
                </p:nvGrpSpPr>
                <p:grpSpPr bwMode="auto">
                  <a:xfrm>
                    <a:off x="1882" y="1397"/>
                    <a:ext cx="1140" cy="1153"/>
                    <a:chOff x="1791" y="1204"/>
                    <a:chExt cx="1140" cy="1153"/>
                  </a:xfrm>
                </p:grpSpPr>
                <p:sp>
                  <p:nvSpPr>
                    <p:cNvPr id="18470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1791" y="1204"/>
                      <a:ext cx="1140" cy="1153"/>
                    </a:xfrm>
                    <a:custGeom>
                      <a:avLst/>
                      <a:gdLst>
                        <a:gd name="T0" fmla="*/ 0 w 1122"/>
                        <a:gd name="T1" fmla="*/ 1152 h 1153"/>
                        <a:gd name="T2" fmla="*/ 6 w 1122"/>
                        <a:gd name="T3" fmla="*/ 0 h 1153"/>
                        <a:gd name="T4" fmla="*/ 854 w 1122"/>
                        <a:gd name="T5" fmla="*/ 0 h 1153"/>
                        <a:gd name="T6" fmla="*/ 1234 w 1122"/>
                        <a:gd name="T7" fmla="*/ 1153 h 1153"/>
                        <a:gd name="T8" fmla="*/ 0 w 1122"/>
                        <a:gd name="T9" fmla="*/ 1152 h 115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122"/>
                        <a:gd name="T16" fmla="*/ 0 h 1153"/>
                        <a:gd name="T17" fmla="*/ 1122 w 1122"/>
                        <a:gd name="T18" fmla="*/ 1153 h 115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122" h="1153">
                          <a:moveTo>
                            <a:pt x="0" y="1152"/>
                          </a:moveTo>
                          <a:lnTo>
                            <a:pt x="6" y="0"/>
                          </a:lnTo>
                          <a:lnTo>
                            <a:pt x="777" y="0"/>
                          </a:lnTo>
                          <a:lnTo>
                            <a:pt x="1122" y="1153"/>
                          </a:lnTo>
                          <a:lnTo>
                            <a:pt x="0" y="115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8471" name="Group 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73" y="1210"/>
                      <a:ext cx="587" cy="1143"/>
                      <a:chOff x="2073" y="1210"/>
                      <a:chExt cx="587" cy="1143"/>
                    </a:xfrm>
                  </p:grpSpPr>
                  <p:sp>
                    <p:nvSpPr>
                      <p:cNvPr id="18472" name="Line 5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073" y="1210"/>
                        <a:ext cx="0" cy="114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473" name="Line 5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372" y="1210"/>
                        <a:ext cx="0" cy="114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474" name="Line 5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660" y="1480"/>
                        <a:ext cx="0" cy="87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8466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1882" y="1706"/>
                    <a:ext cx="1048" cy="559"/>
                    <a:chOff x="1882" y="1698"/>
                    <a:chExt cx="1048" cy="559"/>
                  </a:xfrm>
                </p:grpSpPr>
                <p:sp>
                  <p:nvSpPr>
                    <p:cNvPr id="18467" name="Line 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82" y="2257"/>
                      <a:ext cx="104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468" name="Line 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82" y="1966"/>
                      <a:ext cx="967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469" name="Line 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84" y="1698"/>
                      <a:ext cx="88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8459" name="Group 60"/>
              <p:cNvGrpSpPr>
                <a:grpSpLocks/>
              </p:cNvGrpSpPr>
              <p:nvPr/>
            </p:nvGrpSpPr>
            <p:grpSpPr bwMode="auto">
              <a:xfrm>
                <a:off x="3303" y="1527"/>
                <a:ext cx="662" cy="542"/>
                <a:chOff x="3303" y="1527"/>
                <a:chExt cx="662" cy="542"/>
              </a:xfrm>
            </p:grpSpPr>
            <p:sp>
              <p:nvSpPr>
                <p:cNvPr id="18460" name="Freeform 61"/>
                <p:cNvSpPr>
                  <a:spLocks/>
                </p:cNvSpPr>
                <p:nvPr/>
              </p:nvSpPr>
              <p:spPr bwMode="auto">
                <a:xfrm>
                  <a:off x="3303" y="1527"/>
                  <a:ext cx="660" cy="542"/>
                </a:xfrm>
                <a:custGeom>
                  <a:avLst/>
                  <a:gdLst>
                    <a:gd name="T0" fmla="*/ 0 w 660"/>
                    <a:gd name="T1" fmla="*/ 159 h 542"/>
                    <a:gd name="T2" fmla="*/ 561 w 660"/>
                    <a:gd name="T3" fmla="*/ 0 h 542"/>
                    <a:gd name="T4" fmla="*/ 660 w 660"/>
                    <a:gd name="T5" fmla="*/ 303 h 542"/>
                    <a:gd name="T6" fmla="*/ 473 w 660"/>
                    <a:gd name="T7" fmla="*/ 542 h 542"/>
                    <a:gd name="T8" fmla="*/ 0 w 660"/>
                    <a:gd name="T9" fmla="*/ 159 h 5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0"/>
                    <a:gd name="T16" fmla="*/ 0 h 542"/>
                    <a:gd name="T17" fmla="*/ 660 w 660"/>
                    <a:gd name="T18" fmla="*/ 542 h 5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0" h="542">
                      <a:moveTo>
                        <a:pt x="0" y="159"/>
                      </a:moveTo>
                      <a:lnTo>
                        <a:pt x="561" y="0"/>
                      </a:lnTo>
                      <a:lnTo>
                        <a:pt x="660" y="303"/>
                      </a:lnTo>
                      <a:lnTo>
                        <a:pt x="473" y="542"/>
                      </a:lnTo>
                      <a:lnTo>
                        <a:pt x="0" y="15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61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3602" y="1829"/>
                  <a:ext cx="363" cy="9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62" name="Freeform 63"/>
                <p:cNvSpPr>
                  <a:spLocks/>
                </p:cNvSpPr>
                <p:nvPr/>
              </p:nvSpPr>
              <p:spPr bwMode="auto">
                <a:xfrm>
                  <a:off x="3581" y="1607"/>
                  <a:ext cx="114" cy="394"/>
                </a:xfrm>
                <a:custGeom>
                  <a:avLst/>
                  <a:gdLst>
                    <a:gd name="T0" fmla="*/ 0 w 114"/>
                    <a:gd name="T1" fmla="*/ 0 h 394"/>
                    <a:gd name="T2" fmla="*/ 114 w 114"/>
                    <a:gd name="T3" fmla="*/ 394 h 394"/>
                    <a:gd name="T4" fmla="*/ 0 60000 65536"/>
                    <a:gd name="T5" fmla="*/ 0 60000 65536"/>
                    <a:gd name="T6" fmla="*/ 0 w 114"/>
                    <a:gd name="T7" fmla="*/ 0 h 394"/>
                    <a:gd name="T8" fmla="*/ 114 w 114"/>
                    <a:gd name="T9" fmla="*/ 394 h 39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14" h="394">
                      <a:moveTo>
                        <a:pt x="0" y="0"/>
                      </a:moveTo>
                      <a:lnTo>
                        <a:pt x="114" y="394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8453" name="Freeform 64"/>
            <p:cNvSpPr>
              <a:spLocks/>
            </p:cNvSpPr>
            <p:nvPr/>
          </p:nvSpPr>
          <p:spPr bwMode="auto">
            <a:xfrm rot="-220388">
              <a:off x="4871" y="1097"/>
              <a:ext cx="548" cy="202"/>
            </a:xfrm>
            <a:custGeom>
              <a:avLst/>
              <a:gdLst>
                <a:gd name="T0" fmla="*/ 0 w 548"/>
                <a:gd name="T1" fmla="*/ 202 h 202"/>
                <a:gd name="T2" fmla="*/ 537 w 548"/>
                <a:gd name="T3" fmla="*/ 0 h 202"/>
                <a:gd name="T4" fmla="*/ 548 w 548"/>
                <a:gd name="T5" fmla="*/ 45 h 202"/>
                <a:gd name="T6" fmla="*/ 0 w 548"/>
                <a:gd name="T7" fmla="*/ 202 h 2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8"/>
                <a:gd name="T13" fmla="*/ 0 h 202"/>
                <a:gd name="T14" fmla="*/ 548 w 548"/>
                <a:gd name="T15" fmla="*/ 202 h 2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8" h="202">
                  <a:moveTo>
                    <a:pt x="0" y="202"/>
                  </a:moveTo>
                  <a:lnTo>
                    <a:pt x="537" y="0"/>
                  </a:lnTo>
                  <a:lnTo>
                    <a:pt x="548" y="45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4" name="Text Box 65"/>
            <p:cNvSpPr txBox="1">
              <a:spLocks noChangeArrowheads="1"/>
            </p:cNvSpPr>
            <p:nvPr/>
          </p:nvSpPr>
          <p:spPr bwMode="auto">
            <a:xfrm rot="-632190">
              <a:off x="4616" y="2619"/>
              <a:ext cx="228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18455" name="Text Box 66"/>
            <p:cNvSpPr txBox="1">
              <a:spLocks noChangeArrowheads="1"/>
            </p:cNvSpPr>
            <p:nvPr/>
          </p:nvSpPr>
          <p:spPr bwMode="auto">
            <a:xfrm rot="-632190">
              <a:off x="5574" y="1253"/>
              <a:ext cx="22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D</a:t>
              </a:r>
            </a:p>
          </p:txBody>
        </p:sp>
        <p:sp>
          <p:nvSpPr>
            <p:cNvPr id="18456" name="Text Box 67"/>
            <p:cNvSpPr txBox="1">
              <a:spLocks noChangeArrowheads="1"/>
            </p:cNvSpPr>
            <p:nvPr/>
          </p:nvSpPr>
          <p:spPr bwMode="auto">
            <a:xfrm rot="-632190">
              <a:off x="5391" y="874"/>
              <a:ext cx="22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18457" name="Text Box 68"/>
            <p:cNvSpPr txBox="1">
              <a:spLocks noChangeArrowheads="1"/>
            </p:cNvSpPr>
            <p:nvPr/>
          </p:nvSpPr>
          <p:spPr bwMode="auto">
            <a:xfrm rot="-632190">
              <a:off x="5399" y="1615"/>
              <a:ext cx="212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64581" name="Text Box 69"/>
          <p:cNvSpPr txBox="1">
            <a:spLocks noChangeArrowheads="1"/>
          </p:cNvSpPr>
          <p:nvPr/>
        </p:nvSpPr>
        <p:spPr bwMode="auto">
          <a:xfrm>
            <a:off x="4067175" y="3068638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</a:p>
        </p:txBody>
      </p:sp>
      <p:grpSp>
        <p:nvGrpSpPr>
          <p:cNvPr id="18447" name="Group 31"/>
          <p:cNvGrpSpPr>
            <a:grpSpLocks/>
          </p:cNvGrpSpPr>
          <p:nvPr/>
        </p:nvGrpSpPr>
        <p:grpSpPr bwMode="auto">
          <a:xfrm>
            <a:off x="0" y="-38100"/>
            <a:ext cx="9164638" cy="6916738"/>
            <a:chOff x="0" y="-24"/>
            <a:chExt cx="5773" cy="4357"/>
          </a:xfrm>
        </p:grpSpPr>
        <p:pic>
          <p:nvPicPr>
            <p:cNvPr id="18448" name="Picture 32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59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9" name="Picture 33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76" y="2123"/>
              <a:ext cx="432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0" name="Picture 3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129" y="2142"/>
              <a:ext cx="432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1" name="Picture 3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-24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111125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4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1900"/>
                                        <p:tgtEl>
                                          <p:spTgt spid="64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0463 L 0.23871 -0.00394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2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4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4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5549E-6 L 0.06666 0.27746 " pathEditMode="relative" rAng="0" ptsTypes="AA">
                                      <p:cBhvr>
                                        <p:cTn id="37" dur="1500" fill="hold"/>
                                        <p:tgtEl>
                                          <p:spTgt spid="645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138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4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4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0.43576 0.00301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88" y="13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4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4" grpId="1"/>
      <p:bldP spid="64539" grpId="0"/>
      <p:bldP spid="64555" grpId="0"/>
      <p:bldP spid="64555" grpId="1"/>
      <p:bldP spid="6458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943100" y="4933950"/>
            <a:ext cx="850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.VnTime" panose="020B7200000000000000" pitchFamily="34" charset="0"/>
              </a:rPr>
              <a:t>H×nh 4</a:t>
            </a:r>
          </a:p>
        </p:txBody>
      </p:sp>
      <p:sp>
        <p:nvSpPr>
          <p:cNvPr id="65539" name="AutoShape 3"/>
          <p:cNvSpPr>
            <a:spLocks noChangeArrowheads="1"/>
          </p:cNvSpPr>
          <p:nvPr/>
        </p:nvSpPr>
        <p:spPr bwMode="auto">
          <a:xfrm>
            <a:off x="4102100" y="2960688"/>
            <a:ext cx="649288" cy="149225"/>
          </a:xfrm>
          <a:prstGeom prst="rightArrow">
            <a:avLst>
              <a:gd name="adj1" fmla="val 50000"/>
              <a:gd name="adj2" fmla="val 108777"/>
            </a:avLst>
          </a:prstGeom>
          <a:solidFill>
            <a:schemeClr val="accent1"/>
          </a:solidFill>
          <a:ln w="9525" algn="ctr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501650" y="87313"/>
            <a:ext cx="817403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   </a:t>
            </a:r>
            <a:r>
              <a:rPr lang="en-US" altLang="en-US" sz="2400" b="1">
                <a:solidFill>
                  <a:schemeClr val="bg1"/>
                </a:solidFill>
                <a:latin typeface="Arial" panose="020B0604020202020204" pitchFamily="34" charset="0"/>
              </a:rPr>
              <a:t>Bước 1: Gấp giấy để cắt ngôi sao vàng năm cánh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5834063" y="4943475"/>
            <a:ext cx="850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.VnTime" panose="020B7200000000000000" pitchFamily="34" charset="0"/>
              </a:rPr>
              <a:t>H×nh 5</a:t>
            </a:r>
          </a:p>
        </p:txBody>
      </p:sp>
      <p:grpSp>
        <p:nvGrpSpPr>
          <p:cNvPr id="19462" name="Group 6"/>
          <p:cNvGrpSpPr>
            <a:grpSpLocks/>
          </p:cNvGrpSpPr>
          <p:nvPr/>
        </p:nvGrpSpPr>
        <p:grpSpPr bwMode="auto">
          <a:xfrm>
            <a:off x="1106488" y="1366838"/>
            <a:ext cx="2925762" cy="3197225"/>
            <a:chOff x="3951" y="874"/>
            <a:chExt cx="1843" cy="1971"/>
          </a:xfrm>
        </p:grpSpPr>
        <p:grpSp>
          <p:nvGrpSpPr>
            <p:cNvPr id="19523" name="Group 7"/>
            <p:cNvGrpSpPr>
              <a:grpSpLocks/>
            </p:cNvGrpSpPr>
            <p:nvPr/>
          </p:nvGrpSpPr>
          <p:grpSpPr bwMode="auto">
            <a:xfrm rot="-220388">
              <a:off x="3951" y="973"/>
              <a:ext cx="1614" cy="1405"/>
              <a:chOff x="2351" y="1334"/>
              <a:chExt cx="1614" cy="1405"/>
            </a:xfrm>
          </p:grpSpPr>
          <p:grpSp>
            <p:nvGrpSpPr>
              <p:cNvPr id="19529" name="Group 8"/>
              <p:cNvGrpSpPr>
                <a:grpSpLocks/>
              </p:cNvGrpSpPr>
              <p:nvPr/>
            </p:nvGrpSpPr>
            <p:grpSpPr bwMode="auto">
              <a:xfrm>
                <a:off x="2351" y="1334"/>
                <a:ext cx="1189" cy="1405"/>
                <a:chOff x="2372" y="1333"/>
                <a:chExt cx="1173" cy="1417"/>
              </a:xfrm>
            </p:grpSpPr>
            <p:sp>
              <p:nvSpPr>
                <p:cNvPr id="19534" name="Freeform 9"/>
                <p:cNvSpPr>
                  <a:spLocks/>
                </p:cNvSpPr>
                <p:nvPr/>
              </p:nvSpPr>
              <p:spPr bwMode="auto">
                <a:xfrm>
                  <a:off x="2372" y="1333"/>
                  <a:ext cx="505" cy="641"/>
                </a:xfrm>
                <a:custGeom>
                  <a:avLst/>
                  <a:gdLst>
                    <a:gd name="T0" fmla="*/ 0 w 505"/>
                    <a:gd name="T1" fmla="*/ 641 h 641"/>
                    <a:gd name="T2" fmla="*/ 443 w 505"/>
                    <a:gd name="T3" fmla="*/ 0 h 641"/>
                    <a:gd name="T4" fmla="*/ 505 w 505"/>
                    <a:gd name="T5" fmla="*/ 42 h 641"/>
                    <a:gd name="T6" fmla="*/ 0 w 505"/>
                    <a:gd name="T7" fmla="*/ 641 h 64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05"/>
                    <a:gd name="T13" fmla="*/ 0 h 641"/>
                    <a:gd name="T14" fmla="*/ 505 w 505"/>
                    <a:gd name="T15" fmla="*/ 641 h 64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05" h="641">
                      <a:moveTo>
                        <a:pt x="0" y="641"/>
                      </a:moveTo>
                      <a:lnTo>
                        <a:pt x="443" y="0"/>
                      </a:lnTo>
                      <a:lnTo>
                        <a:pt x="505" y="42"/>
                      </a:lnTo>
                      <a:lnTo>
                        <a:pt x="0" y="641"/>
                      </a:lnTo>
                      <a:close/>
                    </a:path>
                  </a:pathLst>
                </a:custGeom>
                <a:solidFill>
                  <a:srgbClr val="F2E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9535" name="Group 10"/>
                <p:cNvGrpSpPr>
                  <a:grpSpLocks/>
                </p:cNvGrpSpPr>
                <p:nvPr/>
              </p:nvGrpSpPr>
              <p:grpSpPr bwMode="auto">
                <a:xfrm rot="18533283" flipH="1">
                  <a:off x="2377" y="1582"/>
                  <a:ext cx="1179" cy="1157"/>
                  <a:chOff x="1882" y="1397"/>
                  <a:chExt cx="1140" cy="1153"/>
                </a:xfrm>
              </p:grpSpPr>
              <p:grpSp>
                <p:nvGrpSpPr>
                  <p:cNvPr id="19536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1882" y="1397"/>
                    <a:ext cx="1140" cy="1153"/>
                    <a:chOff x="1791" y="1204"/>
                    <a:chExt cx="1140" cy="1153"/>
                  </a:xfrm>
                </p:grpSpPr>
                <p:sp>
                  <p:nvSpPr>
                    <p:cNvPr id="19541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1791" y="1204"/>
                      <a:ext cx="1140" cy="1153"/>
                    </a:xfrm>
                    <a:custGeom>
                      <a:avLst/>
                      <a:gdLst>
                        <a:gd name="T0" fmla="*/ 0 w 1122"/>
                        <a:gd name="T1" fmla="*/ 1152 h 1153"/>
                        <a:gd name="T2" fmla="*/ 6 w 1122"/>
                        <a:gd name="T3" fmla="*/ 0 h 1153"/>
                        <a:gd name="T4" fmla="*/ 854 w 1122"/>
                        <a:gd name="T5" fmla="*/ 0 h 1153"/>
                        <a:gd name="T6" fmla="*/ 1234 w 1122"/>
                        <a:gd name="T7" fmla="*/ 1153 h 1153"/>
                        <a:gd name="T8" fmla="*/ 0 w 1122"/>
                        <a:gd name="T9" fmla="*/ 1152 h 115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122"/>
                        <a:gd name="T16" fmla="*/ 0 h 1153"/>
                        <a:gd name="T17" fmla="*/ 1122 w 1122"/>
                        <a:gd name="T18" fmla="*/ 1153 h 115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122" h="1153">
                          <a:moveTo>
                            <a:pt x="0" y="1152"/>
                          </a:moveTo>
                          <a:lnTo>
                            <a:pt x="6" y="0"/>
                          </a:lnTo>
                          <a:lnTo>
                            <a:pt x="777" y="0"/>
                          </a:lnTo>
                          <a:lnTo>
                            <a:pt x="1122" y="1153"/>
                          </a:lnTo>
                          <a:lnTo>
                            <a:pt x="0" y="115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9542" name="Group 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73" y="1210"/>
                      <a:ext cx="587" cy="1143"/>
                      <a:chOff x="2073" y="1210"/>
                      <a:chExt cx="587" cy="1143"/>
                    </a:xfrm>
                  </p:grpSpPr>
                  <p:sp>
                    <p:nvSpPr>
                      <p:cNvPr id="19543" name="Line 1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073" y="1210"/>
                        <a:ext cx="0" cy="114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9544" name="Line 1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372" y="1210"/>
                        <a:ext cx="0" cy="114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9545" name="Line 1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660" y="1480"/>
                        <a:ext cx="0" cy="87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9537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1882" y="1706"/>
                    <a:ext cx="1048" cy="559"/>
                    <a:chOff x="1882" y="1698"/>
                    <a:chExt cx="1048" cy="559"/>
                  </a:xfrm>
                </p:grpSpPr>
                <p:sp>
                  <p:nvSpPr>
                    <p:cNvPr id="19538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82" y="2257"/>
                      <a:ext cx="104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539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82" y="1966"/>
                      <a:ext cx="967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540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84" y="1698"/>
                      <a:ext cx="88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9530" name="Group 21"/>
              <p:cNvGrpSpPr>
                <a:grpSpLocks/>
              </p:cNvGrpSpPr>
              <p:nvPr/>
            </p:nvGrpSpPr>
            <p:grpSpPr bwMode="auto">
              <a:xfrm>
                <a:off x="3303" y="1527"/>
                <a:ext cx="662" cy="542"/>
                <a:chOff x="3303" y="1527"/>
                <a:chExt cx="662" cy="542"/>
              </a:xfrm>
            </p:grpSpPr>
            <p:sp>
              <p:nvSpPr>
                <p:cNvPr id="19531" name="Freeform 22"/>
                <p:cNvSpPr>
                  <a:spLocks/>
                </p:cNvSpPr>
                <p:nvPr/>
              </p:nvSpPr>
              <p:spPr bwMode="auto">
                <a:xfrm>
                  <a:off x="3303" y="1527"/>
                  <a:ext cx="660" cy="542"/>
                </a:xfrm>
                <a:custGeom>
                  <a:avLst/>
                  <a:gdLst>
                    <a:gd name="T0" fmla="*/ 0 w 660"/>
                    <a:gd name="T1" fmla="*/ 159 h 542"/>
                    <a:gd name="T2" fmla="*/ 561 w 660"/>
                    <a:gd name="T3" fmla="*/ 0 h 542"/>
                    <a:gd name="T4" fmla="*/ 660 w 660"/>
                    <a:gd name="T5" fmla="*/ 303 h 542"/>
                    <a:gd name="T6" fmla="*/ 473 w 660"/>
                    <a:gd name="T7" fmla="*/ 542 h 542"/>
                    <a:gd name="T8" fmla="*/ 0 w 660"/>
                    <a:gd name="T9" fmla="*/ 159 h 5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0"/>
                    <a:gd name="T16" fmla="*/ 0 h 542"/>
                    <a:gd name="T17" fmla="*/ 660 w 660"/>
                    <a:gd name="T18" fmla="*/ 542 h 5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0" h="542">
                      <a:moveTo>
                        <a:pt x="0" y="159"/>
                      </a:moveTo>
                      <a:lnTo>
                        <a:pt x="561" y="0"/>
                      </a:lnTo>
                      <a:lnTo>
                        <a:pt x="660" y="303"/>
                      </a:lnTo>
                      <a:lnTo>
                        <a:pt x="473" y="542"/>
                      </a:lnTo>
                      <a:lnTo>
                        <a:pt x="0" y="15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32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3602" y="1829"/>
                  <a:ext cx="363" cy="9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33" name="Freeform 24"/>
                <p:cNvSpPr>
                  <a:spLocks/>
                </p:cNvSpPr>
                <p:nvPr/>
              </p:nvSpPr>
              <p:spPr bwMode="auto">
                <a:xfrm>
                  <a:off x="3581" y="1607"/>
                  <a:ext cx="114" cy="394"/>
                </a:xfrm>
                <a:custGeom>
                  <a:avLst/>
                  <a:gdLst>
                    <a:gd name="T0" fmla="*/ 0 w 114"/>
                    <a:gd name="T1" fmla="*/ 0 h 394"/>
                    <a:gd name="T2" fmla="*/ 114 w 114"/>
                    <a:gd name="T3" fmla="*/ 394 h 394"/>
                    <a:gd name="T4" fmla="*/ 0 60000 65536"/>
                    <a:gd name="T5" fmla="*/ 0 60000 65536"/>
                    <a:gd name="T6" fmla="*/ 0 w 114"/>
                    <a:gd name="T7" fmla="*/ 0 h 394"/>
                    <a:gd name="T8" fmla="*/ 114 w 114"/>
                    <a:gd name="T9" fmla="*/ 394 h 39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14" h="394">
                      <a:moveTo>
                        <a:pt x="0" y="0"/>
                      </a:moveTo>
                      <a:lnTo>
                        <a:pt x="114" y="394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9524" name="Freeform 25"/>
            <p:cNvSpPr>
              <a:spLocks/>
            </p:cNvSpPr>
            <p:nvPr/>
          </p:nvSpPr>
          <p:spPr bwMode="auto">
            <a:xfrm rot="-220388">
              <a:off x="4871" y="1097"/>
              <a:ext cx="548" cy="202"/>
            </a:xfrm>
            <a:custGeom>
              <a:avLst/>
              <a:gdLst>
                <a:gd name="T0" fmla="*/ 0 w 548"/>
                <a:gd name="T1" fmla="*/ 202 h 202"/>
                <a:gd name="T2" fmla="*/ 537 w 548"/>
                <a:gd name="T3" fmla="*/ 0 h 202"/>
                <a:gd name="T4" fmla="*/ 548 w 548"/>
                <a:gd name="T5" fmla="*/ 45 h 202"/>
                <a:gd name="T6" fmla="*/ 0 w 548"/>
                <a:gd name="T7" fmla="*/ 202 h 2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8"/>
                <a:gd name="T13" fmla="*/ 0 h 202"/>
                <a:gd name="T14" fmla="*/ 548 w 548"/>
                <a:gd name="T15" fmla="*/ 202 h 2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8" h="202">
                  <a:moveTo>
                    <a:pt x="0" y="202"/>
                  </a:moveTo>
                  <a:lnTo>
                    <a:pt x="537" y="0"/>
                  </a:lnTo>
                  <a:lnTo>
                    <a:pt x="548" y="45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5" name="Text Box 26"/>
            <p:cNvSpPr txBox="1">
              <a:spLocks noChangeArrowheads="1"/>
            </p:cNvSpPr>
            <p:nvPr/>
          </p:nvSpPr>
          <p:spPr bwMode="auto">
            <a:xfrm rot="-632190">
              <a:off x="4616" y="2619"/>
              <a:ext cx="228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19526" name="Text Box 27"/>
            <p:cNvSpPr txBox="1">
              <a:spLocks noChangeArrowheads="1"/>
            </p:cNvSpPr>
            <p:nvPr/>
          </p:nvSpPr>
          <p:spPr bwMode="auto">
            <a:xfrm rot="-632190">
              <a:off x="5574" y="1253"/>
              <a:ext cx="22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D</a:t>
              </a:r>
            </a:p>
          </p:txBody>
        </p:sp>
        <p:sp>
          <p:nvSpPr>
            <p:cNvPr id="19527" name="Text Box 28"/>
            <p:cNvSpPr txBox="1">
              <a:spLocks noChangeArrowheads="1"/>
            </p:cNvSpPr>
            <p:nvPr/>
          </p:nvSpPr>
          <p:spPr bwMode="auto">
            <a:xfrm rot="-632190">
              <a:off x="5391" y="874"/>
              <a:ext cx="22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19528" name="Text Box 29"/>
            <p:cNvSpPr txBox="1">
              <a:spLocks noChangeArrowheads="1"/>
            </p:cNvSpPr>
            <p:nvPr/>
          </p:nvSpPr>
          <p:spPr bwMode="auto">
            <a:xfrm rot="-632190">
              <a:off x="5399" y="1615"/>
              <a:ext cx="212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65566" name="Freeform 30"/>
          <p:cNvSpPr>
            <a:spLocks/>
          </p:cNvSpPr>
          <p:nvPr/>
        </p:nvSpPr>
        <p:spPr bwMode="auto">
          <a:xfrm>
            <a:off x="1046163" y="1341438"/>
            <a:ext cx="1255712" cy="2933700"/>
          </a:xfrm>
          <a:custGeom>
            <a:avLst/>
            <a:gdLst>
              <a:gd name="T0" fmla="*/ 2147483647 w 791"/>
              <a:gd name="T1" fmla="*/ 2147483647 h 1848"/>
              <a:gd name="T2" fmla="*/ 0 w 791"/>
              <a:gd name="T3" fmla="*/ 2147483647 h 1848"/>
              <a:gd name="T4" fmla="*/ 2147483647 w 791"/>
              <a:gd name="T5" fmla="*/ 0 h 1848"/>
              <a:gd name="T6" fmla="*/ 2147483647 w 791"/>
              <a:gd name="T7" fmla="*/ 2147483647 h 1848"/>
              <a:gd name="T8" fmla="*/ 2147483647 w 791"/>
              <a:gd name="T9" fmla="*/ 2147483647 h 1848"/>
              <a:gd name="T10" fmla="*/ 2147483647 w 791"/>
              <a:gd name="T11" fmla="*/ 2147483647 h 18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91"/>
              <a:gd name="T19" fmla="*/ 0 h 1848"/>
              <a:gd name="T20" fmla="*/ 791 w 791"/>
              <a:gd name="T21" fmla="*/ 1848 h 18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91" h="1848">
                <a:moveTo>
                  <a:pt x="791" y="1819"/>
                </a:moveTo>
                <a:lnTo>
                  <a:pt x="0" y="828"/>
                </a:lnTo>
                <a:lnTo>
                  <a:pt x="492" y="0"/>
                </a:lnTo>
                <a:lnTo>
                  <a:pt x="781" y="336"/>
                </a:lnTo>
                <a:lnTo>
                  <a:pt x="786" y="1848"/>
                </a:lnTo>
                <a:lnTo>
                  <a:pt x="791" y="1819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1054100" y="1576388"/>
            <a:ext cx="1243013" cy="2616200"/>
            <a:chOff x="4519" y="1413"/>
            <a:chExt cx="769" cy="1648"/>
          </a:xfrm>
        </p:grpSpPr>
        <p:sp>
          <p:nvSpPr>
            <p:cNvPr id="19515" name="Freeform 32"/>
            <p:cNvSpPr>
              <a:spLocks/>
            </p:cNvSpPr>
            <p:nvPr/>
          </p:nvSpPr>
          <p:spPr bwMode="auto">
            <a:xfrm rot="-220388">
              <a:off x="4519" y="1420"/>
              <a:ext cx="512" cy="650"/>
            </a:xfrm>
            <a:custGeom>
              <a:avLst/>
              <a:gdLst>
                <a:gd name="T0" fmla="*/ 0 w 505"/>
                <a:gd name="T1" fmla="*/ 697 h 641"/>
                <a:gd name="T2" fmla="*/ 480 w 505"/>
                <a:gd name="T3" fmla="*/ 0 h 641"/>
                <a:gd name="T4" fmla="*/ 547 w 505"/>
                <a:gd name="T5" fmla="*/ 48 h 641"/>
                <a:gd name="T6" fmla="*/ 0 w 505"/>
                <a:gd name="T7" fmla="*/ 697 h 6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5"/>
                <a:gd name="T13" fmla="*/ 0 h 641"/>
                <a:gd name="T14" fmla="*/ 505 w 505"/>
                <a:gd name="T15" fmla="*/ 641 h 6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5" h="641">
                  <a:moveTo>
                    <a:pt x="0" y="641"/>
                  </a:moveTo>
                  <a:lnTo>
                    <a:pt x="443" y="0"/>
                  </a:lnTo>
                  <a:lnTo>
                    <a:pt x="505" y="42"/>
                  </a:lnTo>
                  <a:lnTo>
                    <a:pt x="0" y="641"/>
                  </a:lnTo>
                  <a:close/>
                </a:path>
              </a:pathLst>
            </a:custGeom>
            <a:solidFill>
              <a:srgbClr val="F2E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6" name="Freeform 33"/>
            <p:cNvSpPr>
              <a:spLocks/>
            </p:cNvSpPr>
            <p:nvPr/>
          </p:nvSpPr>
          <p:spPr bwMode="auto">
            <a:xfrm>
              <a:off x="4541" y="1413"/>
              <a:ext cx="747" cy="1648"/>
            </a:xfrm>
            <a:custGeom>
              <a:avLst/>
              <a:gdLst>
                <a:gd name="T0" fmla="*/ 735 w 747"/>
                <a:gd name="T1" fmla="*/ 759 h 1648"/>
                <a:gd name="T2" fmla="*/ 727 w 747"/>
                <a:gd name="T3" fmla="*/ 179 h 1648"/>
                <a:gd name="T4" fmla="*/ 474 w 747"/>
                <a:gd name="T5" fmla="*/ 0 h 1648"/>
                <a:gd name="T6" fmla="*/ 0 w 747"/>
                <a:gd name="T7" fmla="*/ 672 h 1648"/>
                <a:gd name="T8" fmla="*/ 747 w 747"/>
                <a:gd name="T9" fmla="*/ 1648 h 1648"/>
                <a:gd name="T10" fmla="*/ 735 w 747"/>
                <a:gd name="T11" fmla="*/ 759 h 16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7"/>
                <a:gd name="T19" fmla="*/ 0 h 1648"/>
                <a:gd name="T20" fmla="*/ 747 w 747"/>
                <a:gd name="T21" fmla="*/ 1648 h 16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7" h="1648">
                  <a:moveTo>
                    <a:pt x="735" y="759"/>
                  </a:moveTo>
                  <a:lnTo>
                    <a:pt x="727" y="179"/>
                  </a:lnTo>
                  <a:lnTo>
                    <a:pt x="474" y="0"/>
                  </a:lnTo>
                  <a:lnTo>
                    <a:pt x="0" y="672"/>
                  </a:lnTo>
                  <a:lnTo>
                    <a:pt x="747" y="1648"/>
                  </a:lnTo>
                  <a:lnTo>
                    <a:pt x="735" y="7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7" name="Freeform 34"/>
            <p:cNvSpPr>
              <a:spLocks/>
            </p:cNvSpPr>
            <p:nvPr/>
          </p:nvSpPr>
          <p:spPr bwMode="auto">
            <a:xfrm>
              <a:off x="4853" y="1655"/>
              <a:ext cx="419" cy="289"/>
            </a:xfrm>
            <a:custGeom>
              <a:avLst/>
              <a:gdLst>
                <a:gd name="T0" fmla="*/ 419 w 419"/>
                <a:gd name="T1" fmla="*/ 289 h 289"/>
                <a:gd name="T2" fmla="*/ 0 w 419"/>
                <a:gd name="T3" fmla="*/ 0 h 289"/>
                <a:gd name="T4" fmla="*/ 0 60000 65536"/>
                <a:gd name="T5" fmla="*/ 0 60000 65536"/>
                <a:gd name="T6" fmla="*/ 0 w 419"/>
                <a:gd name="T7" fmla="*/ 0 h 289"/>
                <a:gd name="T8" fmla="*/ 419 w 419"/>
                <a:gd name="T9" fmla="*/ 289 h 2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19" h="289">
                  <a:moveTo>
                    <a:pt x="419" y="289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8" name="Freeform 35"/>
            <p:cNvSpPr>
              <a:spLocks/>
            </p:cNvSpPr>
            <p:nvPr/>
          </p:nvSpPr>
          <p:spPr bwMode="auto">
            <a:xfrm>
              <a:off x="4672" y="1910"/>
              <a:ext cx="604" cy="422"/>
            </a:xfrm>
            <a:custGeom>
              <a:avLst/>
              <a:gdLst>
                <a:gd name="T0" fmla="*/ 604 w 604"/>
                <a:gd name="T1" fmla="*/ 422 h 422"/>
                <a:gd name="T2" fmla="*/ 0 w 604"/>
                <a:gd name="T3" fmla="*/ 0 h 422"/>
                <a:gd name="T4" fmla="*/ 0 60000 65536"/>
                <a:gd name="T5" fmla="*/ 0 60000 65536"/>
                <a:gd name="T6" fmla="*/ 0 w 604"/>
                <a:gd name="T7" fmla="*/ 0 h 422"/>
                <a:gd name="T8" fmla="*/ 604 w 604"/>
                <a:gd name="T9" fmla="*/ 422 h 4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04" h="422">
                  <a:moveTo>
                    <a:pt x="604" y="422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9" name="Freeform 36"/>
            <p:cNvSpPr>
              <a:spLocks/>
            </p:cNvSpPr>
            <p:nvPr/>
          </p:nvSpPr>
          <p:spPr bwMode="auto">
            <a:xfrm>
              <a:off x="4722" y="2317"/>
              <a:ext cx="562" cy="391"/>
            </a:xfrm>
            <a:custGeom>
              <a:avLst/>
              <a:gdLst>
                <a:gd name="T0" fmla="*/ 562 w 562"/>
                <a:gd name="T1" fmla="*/ 391 h 391"/>
                <a:gd name="T2" fmla="*/ 0 w 562"/>
                <a:gd name="T3" fmla="*/ 0 h 391"/>
                <a:gd name="T4" fmla="*/ 0 60000 65536"/>
                <a:gd name="T5" fmla="*/ 0 60000 65536"/>
                <a:gd name="T6" fmla="*/ 0 w 562"/>
                <a:gd name="T7" fmla="*/ 0 h 391"/>
                <a:gd name="T8" fmla="*/ 562 w 562"/>
                <a:gd name="T9" fmla="*/ 391 h 39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2" h="391">
                  <a:moveTo>
                    <a:pt x="562" y="391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0" name="Freeform 37"/>
            <p:cNvSpPr>
              <a:spLocks/>
            </p:cNvSpPr>
            <p:nvPr/>
          </p:nvSpPr>
          <p:spPr bwMode="auto">
            <a:xfrm>
              <a:off x="5107" y="2568"/>
              <a:ext cx="173" cy="246"/>
            </a:xfrm>
            <a:custGeom>
              <a:avLst/>
              <a:gdLst>
                <a:gd name="T0" fmla="*/ 173 w 173"/>
                <a:gd name="T1" fmla="*/ 0 h 246"/>
                <a:gd name="T2" fmla="*/ 0 w 173"/>
                <a:gd name="T3" fmla="*/ 246 h 246"/>
                <a:gd name="T4" fmla="*/ 0 60000 65536"/>
                <a:gd name="T5" fmla="*/ 0 60000 65536"/>
                <a:gd name="T6" fmla="*/ 0 w 173"/>
                <a:gd name="T7" fmla="*/ 0 h 246"/>
                <a:gd name="T8" fmla="*/ 173 w 173"/>
                <a:gd name="T9" fmla="*/ 246 h 24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3" h="246">
                  <a:moveTo>
                    <a:pt x="173" y="0"/>
                  </a:moveTo>
                  <a:lnTo>
                    <a:pt x="0" y="24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1" name="Freeform 38"/>
            <p:cNvSpPr>
              <a:spLocks/>
            </p:cNvSpPr>
            <p:nvPr/>
          </p:nvSpPr>
          <p:spPr bwMode="auto">
            <a:xfrm>
              <a:off x="4913" y="2068"/>
              <a:ext cx="359" cy="507"/>
            </a:xfrm>
            <a:custGeom>
              <a:avLst/>
              <a:gdLst>
                <a:gd name="T0" fmla="*/ 359 w 359"/>
                <a:gd name="T1" fmla="*/ 0 h 507"/>
                <a:gd name="T2" fmla="*/ 0 w 359"/>
                <a:gd name="T3" fmla="*/ 507 h 507"/>
                <a:gd name="T4" fmla="*/ 0 60000 65536"/>
                <a:gd name="T5" fmla="*/ 0 60000 65536"/>
                <a:gd name="T6" fmla="*/ 0 w 359"/>
                <a:gd name="T7" fmla="*/ 0 h 507"/>
                <a:gd name="T8" fmla="*/ 359 w 359"/>
                <a:gd name="T9" fmla="*/ 507 h 50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59" h="507">
                  <a:moveTo>
                    <a:pt x="359" y="0"/>
                  </a:moveTo>
                  <a:lnTo>
                    <a:pt x="0" y="50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2" name="Line 39"/>
            <p:cNvSpPr>
              <a:spLocks noChangeShapeType="1"/>
            </p:cNvSpPr>
            <p:nvPr/>
          </p:nvSpPr>
          <p:spPr bwMode="auto">
            <a:xfrm rot="18312895" flipH="1">
              <a:off x="4545" y="1969"/>
              <a:ext cx="9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576" name="Freeform 40"/>
          <p:cNvSpPr>
            <a:spLocks/>
          </p:cNvSpPr>
          <p:nvPr/>
        </p:nvSpPr>
        <p:spPr bwMode="auto">
          <a:xfrm>
            <a:off x="2260600" y="1901825"/>
            <a:ext cx="25400" cy="2249488"/>
          </a:xfrm>
          <a:custGeom>
            <a:avLst/>
            <a:gdLst>
              <a:gd name="T0" fmla="*/ 0 w 16"/>
              <a:gd name="T1" fmla="*/ 0 h 1417"/>
              <a:gd name="T2" fmla="*/ 2147483647 w 16"/>
              <a:gd name="T3" fmla="*/ 2147483647 h 1417"/>
              <a:gd name="T4" fmla="*/ 0 60000 65536"/>
              <a:gd name="T5" fmla="*/ 0 60000 65536"/>
              <a:gd name="T6" fmla="*/ 0 w 16"/>
              <a:gd name="T7" fmla="*/ 0 h 1417"/>
              <a:gd name="T8" fmla="*/ 16 w 16"/>
              <a:gd name="T9" fmla="*/ 1417 h 14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" h="1417">
                <a:moveTo>
                  <a:pt x="0" y="0"/>
                </a:moveTo>
                <a:lnTo>
                  <a:pt x="16" y="1417"/>
                </a:lnTo>
              </a:path>
            </a:pathLst>
          </a:custGeom>
          <a:noFill/>
          <a:ln w="9525">
            <a:solidFill>
              <a:srgbClr val="FF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77" name="Line 41"/>
          <p:cNvSpPr>
            <a:spLocks noChangeShapeType="1"/>
          </p:cNvSpPr>
          <p:nvPr/>
        </p:nvSpPr>
        <p:spPr bwMode="auto">
          <a:xfrm>
            <a:off x="2028825" y="2828925"/>
            <a:ext cx="533400" cy="0"/>
          </a:xfrm>
          <a:prstGeom prst="line">
            <a:avLst/>
          </a:prstGeom>
          <a:noFill/>
          <a:ln w="9525">
            <a:solidFill>
              <a:srgbClr val="99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42"/>
          <p:cNvGrpSpPr>
            <a:grpSpLocks/>
          </p:cNvGrpSpPr>
          <p:nvPr/>
        </p:nvGrpSpPr>
        <p:grpSpPr bwMode="auto">
          <a:xfrm rot="1033590">
            <a:off x="1990725" y="1630363"/>
            <a:ext cx="1298575" cy="2608262"/>
            <a:chOff x="937" y="1928"/>
            <a:chExt cx="893" cy="1545"/>
          </a:xfrm>
        </p:grpSpPr>
        <p:grpSp>
          <p:nvGrpSpPr>
            <p:cNvPr id="19500" name="Group 43"/>
            <p:cNvGrpSpPr>
              <a:grpSpLocks/>
            </p:cNvGrpSpPr>
            <p:nvPr/>
          </p:nvGrpSpPr>
          <p:grpSpPr bwMode="auto">
            <a:xfrm>
              <a:off x="982" y="2321"/>
              <a:ext cx="848" cy="1152"/>
              <a:chOff x="2191" y="1386"/>
              <a:chExt cx="848" cy="1152"/>
            </a:xfrm>
          </p:grpSpPr>
          <p:grpSp>
            <p:nvGrpSpPr>
              <p:cNvPr id="19506" name="Group 44"/>
              <p:cNvGrpSpPr>
                <a:grpSpLocks/>
              </p:cNvGrpSpPr>
              <p:nvPr/>
            </p:nvGrpSpPr>
            <p:grpSpPr bwMode="auto">
              <a:xfrm>
                <a:off x="2191" y="1386"/>
                <a:ext cx="848" cy="1152"/>
                <a:chOff x="2396" y="1797"/>
                <a:chExt cx="848" cy="1152"/>
              </a:xfrm>
            </p:grpSpPr>
            <p:grpSp>
              <p:nvGrpSpPr>
                <p:cNvPr id="19509" name="Group 45"/>
                <p:cNvGrpSpPr>
                  <a:grpSpLocks/>
                </p:cNvGrpSpPr>
                <p:nvPr/>
              </p:nvGrpSpPr>
              <p:grpSpPr bwMode="auto">
                <a:xfrm>
                  <a:off x="2396" y="1797"/>
                  <a:ext cx="848" cy="1152"/>
                  <a:chOff x="2396" y="1797"/>
                  <a:chExt cx="848" cy="1152"/>
                </a:xfrm>
              </p:grpSpPr>
              <p:sp>
                <p:nvSpPr>
                  <p:cNvPr id="19511" name="AutoShape 46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797"/>
                    <a:ext cx="848" cy="1152"/>
                  </a:xfrm>
                  <a:prstGeom prst="flowChartMerge">
                    <a:avLst/>
                  </a:prstGeom>
                  <a:solidFill>
                    <a:schemeClr val="bg1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"/>
                      <a:defRPr sz="32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"/>
                      <a:defRPr sz="28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"/>
                      <a:defRPr sz="24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"/>
                      <a:defRPr sz="20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1800">
                      <a:solidFill>
                        <a:schemeClr val="tx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9512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2505" y="2089"/>
                    <a:ext cx="62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13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2610" y="2378"/>
                    <a:ext cx="4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14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2716" y="2669"/>
                    <a:ext cx="20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510" name="Line 50"/>
                <p:cNvSpPr>
                  <a:spLocks noChangeShapeType="1"/>
                </p:cNvSpPr>
                <p:nvPr/>
              </p:nvSpPr>
              <p:spPr bwMode="auto">
                <a:xfrm>
                  <a:off x="2821" y="1797"/>
                  <a:ext cx="0" cy="11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9507" name="Line 51"/>
              <p:cNvSpPr>
                <a:spLocks noChangeShapeType="1"/>
              </p:cNvSpPr>
              <p:nvPr/>
            </p:nvSpPr>
            <p:spPr bwMode="auto">
              <a:xfrm>
                <a:off x="2333" y="1386"/>
                <a:ext cx="0" cy="3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8" name="Line 52"/>
              <p:cNvSpPr>
                <a:spLocks noChangeShapeType="1"/>
              </p:cNvSpPr>
              <p:nvPr/>
            </p:nvSpPr>
            <p:spPr bwMode="auto">
              <a:xfrm>
                <a:off x="2895" y="1387"/>
                <a:ext cx="0" cy="3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501" name="Group 53"/>
            <p:cNvGrpSpPr>
              <a:grpSpLocks/>
            </p:cNvGrpSpPr>
            <p:nvPr/>
          </p:nvGrpSpPr>
          <p:grpSpPr bwMode="auto">
            <a:xfrm>
              <a:off x="938" y="1935"/>
              <a:ext cx="888" cy="387"/>
              <a:chOff x="1892" y="229"/>
              <a:chExt cx="888" cy="387"/>
            </a:xfrm>
          </p:grpSpPr>
          <p:sp>
            <p:nvSpPr>
              <p:cNvPr id="19503" name="Freeform 54"/>
              <p:cNvSpPr>
                <a:spLocks/>
              </p:cNvSpPr>
              <p:nvPr/>
            </p:nvSpPr>
            <p:spPr bwMode="auto">
              <a:xfrm>
                <a:off x="1892" y="229"/>
                <a:ext cx="888" cy="387"/>
              </a:xfrm>
              <a:custGeom>
                <a:avLst/>
                <a:gdLst>
                  <a:gd name="T0" fmla="*/ 42 w 888"/>
                  <a:gd name="T1" fmla="*/ 387 h 387"/>
                  <a:gd name="T2" fmla="*/ 0 w 888"/>
                  <a:gd name="T3" fmla="*/ 247 h 387"/>
                  <a:gd name="T4" fmla="*/ 138 w 888"/>
                  <a:gd name="T5" fmla="*/ 0 h 387"/>
                  <a:gd name="T6" fmla="*/ 888 w 888"/>
                  <a:gd name="T7" fmla="*/ 387 h 387"/>
                  <a:gd name="T8" fmla="*/ 42 w 888"/>
                  <a:gd name="T9" fmla="*/ 387 h 3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"/>
                  <a:gd name="T16" fmla="*/ 0 h 387"/>
                  <a:gd name="T17" fmla="*/ 888 w 888"/>
                  <a:gd name="T18" fmla="*/ 387 h 3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" h="387">
                    <a:moveTo>
                      <a:pt x="42" y="387"/>
                    </a:moveTo>
                    <a:lnTo>
                      <a:pt x="0" y="247"/>
                    </a:lnTo>
                    <a:lnTo>
                      <a:pt x="138" y="0"/>
                    </a:lnTo>
                    <a:lnTo>
                      <a:pt x="888" y="387"/>
                    </a:lnTo>
                    <a:lnTo>
                      <a:pt x="42" y="38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4" name="Rectangle 55"/>
              <p:cNvSpPr>
                <a:spLocks noChangeArrowheads="1"/>
              </p:cNvSpPr>
              <p:nvPr/>
            </p:nvSpPr>
            <p:spPr bwMode="auto">
              <a:xfrm rot="-3701017">
                <a:off x="1947" y="274"/>
                <a:ext cx="286" cy="292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05" name="Line 56"/>
              <p:cNvSpPr>
                <a:spLocks noChangeShapeType="1"/>
              </p:cNvSpPr>
              <p:nvPr/>
            </p:nvSpPr>
            <p:spPr bwMode="auto">
              <a:xfrm flipH="1">
                <a:off x="2487" y="493"/>
                <a:ext cx="58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502" name="Freeform 57"/>
            <p:cNvSpPr>
              <a:spLocks/>
            </p:cNvSpPr>
            <p:nvPr/>
          </p:nvSpPr>
          <p:spPr bwMode="auto">
            <a:xfrm>
              <a:off x="937" y="1928"/>
              <a:ext cx="132" cy="254"/>
            </a:xfrm>
            <a:custGeom>
              <a:avLst/>
              <a:gdLst>
                <a:gd name="T0" fmla="*/ 0 w 132"/>
                <a:gd name="T1" fmla="*/ 254 h 254"/>
                <a:gd name="T2" fmla="*/ 106 w 132"/>
                <a:gd name="T3" fmla="*/ 0 h 254"/>
                <a:gd name="T4" fmla="*/ 132 w 132"/>
                <a:gd name="T5" fmla="*/ 14 h 254"/>
                <a:gd name="T6" fmla="*/ 0 w 132"/>
                <a:gd name="T7" fmla="*/ 254 h 2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2"/>
                <a:gd name="T13" fmla="*/ 0 h 254"/>
                <a:gd name="T14" fmla="*/ 132 w 132"/>
                <a:gd name="T15" fmla="*/ 254 h 2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2" h="254">
                  <a:moveTo>
                    <a:pt x="0" y="254"/>
                  </a:moveTo>
                  <a:lnTo>
                    <a:pt x="106" y="0"/>
                  </a:lnTo>
                  <a:lnTo>
                    <a:pt x="132" y="14"/>
                  </a:lnTo>
                  <a:lnTo>
                    <a:pt x="0" y="25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594" name="Text Box 58"/>
          <p:cNvSpPr txBox="1">
            <a:spLocks noChangeArrowheads="1"/>
          </p:cNvSpPr>
          <p:nvPr/>
        </p:nvSpPr>
        <p:spPr bwMode="auto">
          <a:xfrm rot="8871265">
            <a:off x="1728788" y="3702050"/>
            <a:ext cx="12223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0">
                <a:solidFill>
                  <a:srgbClr val="FF33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</a:t>
            </a:r>
          </a:p>
        </p:txBody>
      </p:sp>
      <p:grpSp>
        <p:nvGrpSpPr>
          <p:cNvPr id="16" name="Group 59"/>
          <p:cNvGrpSpPr>
            <a:grpSpLocks/>
          </p:cNvGrpSpPr>
          <p:nvPr/>
        </p:nvGrpSpPr>
        <p:grpSpPr bwMode="auto">
          <a:xfrm rot="1162105">
            <a:off x="1995488" y="1384300"/>
            <a:ext cx="1835150" cy="2917825"/>
            <a:chOff x="3419" y="942"/>
            <a:chExt cx="1156" cy="1741"/>
          </a:xfrm>
        </p:grpSpPr>
        <p:grpSp>
          <p:nvGrpSpPr>
            <p:cNvPr id="19475" name="Group 60"/>
            <p:cNvGrpSpPr>
              <a:grpSpLocks/>
            </p:cNvGrpSpPr>
            <p:nvPr/>
          </p:nvGrpSpPr>
          <p:grpSpPr bwMode="auto">
            <a:xfrm>
              <a:off x="3419" y="1116"/>
              <a:ext cx="965" cy="1567"/>
              <a:chOff x="910" y="1289"/>
              <a:chExt cx="965" cy="1567"/>
            </a:xfrm>
          </p:grpSpPr>
          <p:grpSp>
            <p:nvGrpSpPr>
              <p:cNvPr id="19479" name="Group 61"/>
              <p:cNvGrpSpPr>
                <a:grpSpLocks/>
              </p:cNvGrpSpPr>
              <p:nvPr/>
            </p:nvGrpSpPr>
            <p:grpSpPr bwMode="auto">
              <a:xfrm>
                <a:off x="965" y="1704"/>
                <a:ext cx="848" cy="1152"/>
                <a:chOff x="2191" y="1386"/>
                <a:chExt cx="848" cy="1152"/>
              </a:xfrm>
            </p:grpSpPr>
            <p:grpSp>
              <p:nvGrpSpPr>
                <p:cNvPr id="19491" name="Group 62"/>
                <p:cNvGrpSpPr>
                  <a:grpSpLocks/>
                </p:cNvGrpSpPr>
                <p:nvPr/>
              </p:nvGrpSpPr>
              <p:grpSpPr bwMode="auto">
                <a:xfrm>
                  <a:off x="2191" y="1386"/>
                  <a:ext cx="848" cy="1152"/>
                  <a:chOff x="2396" y="1797"/>
                  <a:chExt cx="848" cy="1152"/>
                </a:xfrm>
              </p:grpSpPr>
              <p:grpSp>
                <p:nvGrpSpPr>
                  <p:cNvPr id="19494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2396" y="1797"/>
                    <a:ext cx="848" cy="1152"/>
                    <a:chOff x="2396" y="1797"/>
                    <a:chExt cx="848" cy="1152"/>
                  </a:xfrm>
                </p:grpSpPr>
                <p:sp>
                  <p:nvSpPr>
                    <p:cNvPr id="19496" name="AutoShape 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96" y="1797"/>
                      <a:ext cx="848" cy="1152"/>
                    </a:xfrm>
                    <a:prstGeom prst="flowChartMerge">
                      <a:avLst/>
                    </a:prstGeom>
                    <a:solidFill>
                      <a:schemeClr val="bg1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"/>
                        <a:defRPr sz="32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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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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alt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497" name="Line 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5" y="2089"/>
                      <a:ext cx="62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498" name="Line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10" y="2378"/>
                      <a:ext cx="4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499" name="Line 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16" y="2669"/>
                      <a:ext cx="207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9495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2821" y="1797"/>
                    <a:ext cx="0" cy="11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492" name="Line 69"/>
                <p:cNvSpPr>
                  <a:spLocks noChangeShapeType="1"/>
                </p:cNvSpPr>
                <p:nvPr/>
              </p:nvSpPr>
              <p:spPr bwMode="auto">
                <a:xfrm>
                  <a:off x="2333" y="1386"/>
                  <a:ext cx="0" cy="3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93" name="Line 70"/>
                <p:cNvSpPr>
                  <a:spLocks noChangeShapeType="1"/>
                </p:cNvSpPr>
                <p:nvPr/>
              </p:nvSpPr>
              <p:spPr bwMode="auto">
                <a:xfrm>
                  <a:off x="2895" y="1387"/>
                  <a:ext cx="0" cy="3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9480" name="Freeform 71"/>
              <p:cNvSpPr>
                <a:spLocks/>
              </p:cNvSpPr>
              <p:nvPr/>
            </p:nvSpPr>
            <p:spPr bwMode="auto">
              <a:xfrm>
                <a:off x="912" y="1313"/>
                <a:ext cx="897" cy="387"/>
              </a:xfrm>
              <a:custGeom>
                <a:avLst/>
                <a:gdLst>
                  <a:gd name="T0" fmla="*/ 51 w 897"/>
                  <a:gd name="T1" fmla="*/ 387 h 387"/>
                  <a:gd name="T2" fmla="*/ 0 w 897"/>
                  <a:gd name="T3" fmla="*/ 257 h 387"/>
                  <a:gd name="T4" fmla="*/ 147 w 897"/>
                  <a:gd name="T5" fmla="*/ 0 h 387"/>
                  <a:gd name="T6" fmla="*/ 897 w 897"/>
                  <a:gd name="T7" fmla="*/ 387 h 387"/>
                  <a:gd name="T8" fmla="*/ 51 w 897"/>
                  <a:gd name="T9" fmla="*/ 387 h 3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7"/>
                  <a:gd name="T16" fmla="*/ 0 h 387"/>
                  <a:gd name="T17" fmla="*/ 897 w 897"/>
                  <a:gd name="T18" fmla="*/ 387 h 3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7" h="387">
                    <a:moveTo>
                      <a:pt x="51" y="387"/>
                    </a:moveTo>
                    <a:lnTo>
                      <a:pt x="0" y="257"/>
                    </a:lnTo>
                    <a:lnTo>
                      <a:pt x="147" y="0"/>
                    </a:lnTo>
                    <a:lnTo>
                      <a:pt x="897" y="387"/>
                    </a:lnTo>
                    <a:lnTo>
                      <a:pt x="51" y="38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1" name="Line 72"/>
              <p:cNvSpPr>
                <a:spLocks noChangeShapeType="1"/>
              </p:cNvSpPr>
              <p:nvPr/>
            </p:nvSpPr>
            <p:spPr bwMode="auto">
              <a:xfrm flipH="1">
                <a:off x="1516" y="1577"/>
                <a:ext cx="58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9482" name="Group 73"/>
              <p:cNvGrpSpPr>
                <a:grpSpLocks/>
              </p:cNvGrpSpPr>
              <p:nvPr/>
            </p:nvGrpSpPr>
            <p:grpSpPr bwMode="auto">
              <a:xfrm>
                <a:off x="1405" y="1312"/>
                <a:ext cx="470" cy="395"/>
                <a:chOff x="2868" y="297"/>
                <a:chExt cx="470" cy="395"/>
              </a:xfrm>
            </p:grpSpPr>
            <p:grpSp>
              <p:nvGrpSpPr>
                <p:cNvPr id="19487" name="Group 74"/>
                <p:cNvGrpSpPr>
                  <a:grpSpLocks/>
                </p:cNvGrpSpPr>
                <p:nvPr/>
              </p:nvGrpSpPr>
              <p:grpSpPr bwMode="auto">
                <a:xfrm>
                  <a:off x="2868" y="297"/>
                  <a:ext cx="470" cy="395"/>
                  <a:chOff x="2487" y="344"/>
                  <a:chExt cx="470" cy="395"/>
                </a:xfrm>
              </p:grpSpPr>
              <p:sp>
                <p:nvSpPr>
                  <p:cNvPr id="19489" name="Freeform 75"/>
                  <p:cNvSpPr>
                    <a:spLocks/>
                  </p:cNvSpPr>
                  <p:nvPr/>
                </p:nvSpPr>
                <p:spPr bwMode="auto">
                  <a:xfrm>
                    <a:off x="2487" y="344"/>
                    <a:ext cx="470" cy="395"/>
                  </a:xfrm>
                  <a:custGeom>
                    <a:avLst/>
                    <a:gdLst>
                      <a:gd name="T0" fmla="*/ 0 w 470"/>
                      <a:gd name="T1" fmla="*/ 183 h 395"/>
                      <a:gd name="T2" fmla="*/ 335 w 470"/>
                      <a:gd name="T3" fmla="*/ 0 h 395"/>
                      <a:gd name="T4" fmla="*/ 470 w 470"/>
                      <a:gd name="T5" fmla="*/ 255 h 395"/>
                      <a:gd name="T6" fmla="*/ 408 w 470"/>
                      <a:gd name="T7" fmla="*/ 395 h 395"/>
                      <a:gd name="T8" fmla="*/ 0 w 470"/>
                      <a:gd name="T9" fmla="*/ 183 h 3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70"/>
                      <a:gd name="T16" fmla="*/ 0 h 395"/>
                      <a:gd name="T17" fmla="*/ 470 w 470"/>
                      <a:gd name="T18" fmla="*/ 395 h 3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70" h="395">
                        <a:moveTo>
                          <a:pt x="0" y="183"/>
                        </a:moveTo>
                        <a:lnTo>
                          <a:pt x="335" y="0"/>
                        </a:lnTo>
                        <a:lnTo>
                          <a:pt x="470" y="255"/>
                        </a:lnTo>
                        <a:lnTo>
                          <a:pt x="408" y="395"/>
                        </a:lnTo>
                        <a:lnTo>
                          <a:pt x="0" y="18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90" name="Freeform 76"/>
                  <p:cNvSpPr>
                    <a:spLocks/>
                  </p:cNvSpPr>
                  <p:nvPr/>
                </p:nvSpPr>
                <p:spPr bwMode="auto">
                  <a:xfrm>
                    <a:off x="2795" y="598"/>
                    <a:ext cx="161" cy="86"/>
                  </a:xfrm>
                  <a:custGeom>
                    <a:avLst/>
                    <a:gdLst>
                      <a:gd name="T0" fmla="*/ 161 w 161"/>
                      <a:gd name="T1" fmla="*/ 0 h 86"/>
                      <a:gd name="T2" fmla="*/ 0 w 161"/>
                      <a:gd name="T3" fmla="*/ 86 h 86"/>
                      <a:gd name="T4" fmla="*/ 0 60000 65536"/>
                      <a:gd name="T5" fmla="*/ 0 60000 65536"/>
                      <a:gd name="T6" fmla="*/ 0 w 161"/>
                      <a:gd name="T7" fmla="*/ 0 h 86"/>
                      <a:gd name="T8" fmla="*/ 161 w 161"/>
                      <a:gd name="T9" fmla="*/ 86 h 8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61" h="86">
                        <a:moveTo>
                          <a:pt x="161" y="0"/>
                        </a:moveTo>
                        <a:lnTo>
                          <a:pt x="0" y="86"/>
                        </a:lnTo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488" name="Line 77"/>
                <p:cNvSpPr>
                  <a:spLocks noChangeShapeType="1"/>
                </p:cNvSpPr>
                <p:nvPr/>
              </p:nvSpPr>
              <p:spPr bwMode="auto">
                <a:xfrm>
                  <a:off x="2953" y="433"/>
                  <a:ext cx="60" cy="12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9483" name="Freeform 78"/>
              <p:cNvSpPr>
                <a:spLocks/>
              </p:cNvSpPr>
              <p:nvPr/>
            </p:nvSpPr>
            <p:spPr bwMode="auto">
              <a:xfrm>
                <a:off x="912" y="1311"/>
                <a:ext cx="140" cy="253"/>
              </a:xfrm>
              <a:custGeom>
                <a:avLst/>
                <a:gdLst>
                  <a:gd name="T0" fmla="*/ 0 w 140"/>
                  <a:gd name="T1" fmla="*/ 253 h 253"/>
                  <a:gd name="T2" fmla="*/ 114 w 140"/>
                  <a:gd name="T3" fmla="*/ 0 h 253"/>
                  <a:gd name="T4" fmla="*/ 140 w 140"/>
                  <a:gd name="T5" fmla="*/ 14 h 253"/>
                  <a:gd name="T6" fmla="*/ 0 w 140"/>
                  <a:gd name="T7" fmla="*/ 253 h 2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0"/>
                  <a:gd name="T13" fmla="*/ 0 h 253"/>
                  <a:gd name="T14" fmla="*/ 140 w 140"/>
                  <a:gd name="T15" fmla="*/ 253 h 2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0" h="253">
                    <a:moveTo>
                      <a:pt x="0" y="253"/>
                    </a:moveTo>
                    <a:lnTo>
                      <a:pt x="114" y="0"/>
                    </a:lnTo>
                    <a:lnTo>
                      <a:pt x="140" y="14"/>
                    </a:lnTo>
                    <a:lnTo>
                      <a:pt x="0" y="25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4" name="Freeform 79"/>
              <p:cNvSpPr>
                <a:spLocks/>
              </p:cNvSpPr>
              <p:nvPr/>
            </p:nvSpPr>
            <p:spPr bwMode="auto">
              <a:xfrm>
                <a:off x="1424" y="1289"/>
                <a:ext cx="308" cy="194"/>
              </a:xfrm>
              <a:custGeom>
                <a:avLst/>
                <a:gdLst>
                  <a:gd name="T0" fmla="*/ 0 w 308"/>
                  <a:gd name="T1" fmla="*/ 194 h 194"/>
                  <a:gd name="T2" fmla="*/ 293 w 308"/>
                  <a:gd name="T3" fmla="*/ 0 h 194"/>
                  <a:gd name="T4" fmla="*/ 308 w 308"/>
                  <a:gd name="T5" fmla="*/ 25 h 194"/>
                  <a:gd name="T6" fmla="*/ 0 w 308"/>
                  <a:gd name="T7" fmla="*/ 194 h 1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8"/>
                  <a:gd name="T13" fmla="*/ 0 h 194"/>
                  <a:gd name="T14" fmla="*/ 308 w 308"/>
                  <a:gd name="T15" fmla="*/ 194 h 1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8" h="194">
                    <a:moveTo>
                      <a:pt x="0" y="194"/>
                    </a:moveTo>
                    <a:lnTo>
                      <a:pt x="293" y="0"/>
                    </a:lnTo>
                    <a:lnTo>
                      <a:pt x="308" y="25"/>
                    </a:lnTo>
                    <a:lnTo>
                      <a:pt x="0" y="19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5" name="Freeform 80"/>
              <p:cNvSpPr>
                <a:spLocks/>
              </p:cNvSpPr>
              <p:nvPr/>
            </p:nvSpPr>
            <p:spPr bwMode="auto">
              <a:xfrm>
                <a:off x="1180" y="1446"/>
                <a:ext cx="136" cy="252"/>
              </a:xfrm>
              <a:custGeom>
                <a:avLst/>
                <a:gdLst>
                  <a:gd name="T0" fmla="*/ 136 w 136"/>
                  <a:gd name="T1" fmla="*/ 0 h 252"/>
                  <a:gd name="T2" fmla="*/ 0 w 136"/>
                  <a:gd name="T3" fmla="*/ 252 h 252"/>
                  <a:gd name="T4" fmla="*/ 0 60000 65536"/>
                  <a:gd name="T5" fmla="*/ 0 60000 65536"/>
                  <a:gd name="T6" fmla="*/ 0 w 136"/>
                  <a:gd name="T7" fmla="*/ 0 h 252"/>
                  <a:gd name="T8" fmla="*/ 136 w 136"/>
                  <a:gd name="T9" fmla="*/ 252 h 25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6" h="252">
                    <a:moveTo>
                      <a:pt x="136" y="0"/>
                    </a:moveTo>
                    <a:lnTo>
                      <a:pt x="0" y="25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6" name="Freeform 81"/>
              <p:cNvSpPr>
                <a:spLocks/>
              </p:cNvSpPr>
              <p:nvPr/>
            </p:nvSpPr>
            <p:spPr bwMode="auto">
              <a:xfrm>
                <a:off x="910" y="1570"/>
                <a:ext cx="269" cy="128"/>
              </a:xfrm>
              <a:custGeom>
                <a:avLst/>
                <a:gdLst>
                  <a:gd name="T0" fmla="*/ 0 w 269"/>
                  <a:gd name="T1" fmla="*/ 0 h 128"/>
                  <a:gd name="T2" fmla="*/ 269 w 269"/>
                  <a:gd name="T3" fmla="*/ 128 h 128"/>
                  <a:gd name="T4" fmla="*/ 0 60000 65536"/>
                  <a:gd name="T5" fmla="*/ 0 60000 65536"/>
                  <a:gd name="T6" fmla="*/ 0 w 269"/>
                  <a:gd name="T7" fmla="*/ 0 h 128"/>
                  <a:gd name="T8" fmla="*/ 269 w 269"/>
                  <a:gd name="T9" fmla="*/ 128 h 12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9" h="128">
                    <a:moveTo>
                      <a:pt x="0" y="0"/>
                    </a:moveTo>
                    <a:lnTo>
                      <a:pt x="269" y="12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76" name="Text Box 82"/>
            <p:cNvSpPr txBox="1">
              <a:spLocks noChangeArrowheads="1"/>
            </p:cNvSpPr>
            <p:nvPr/>
          </p:nvSpPr>
          <p:spPr bwMode="auto">
            <a:xfrm>
              <a:off x="4168" y="942"/>
              <a:ext cx="208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19477" name="Text Box 83"/>
            <p:cNvSpPr txBox="1">
              <a:spLocks noChangeArrowheads="1"/>
            </p:cNvSpPr>
            <p:nvPr/>
          </p:nvSpPr>
          <p:spPr bwMode="auto">
            <a:xfrm>
              <a:off x="4367" y="1204"/>
              <a:ext cx="208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Arial" panose="020B0604020202020204" pitchFamily="34" charset="0"/>
                </a:rPr>
                <a:t>D</a:t>
              </a:r>
            </a:p>
          </p:txBody>
        </p:sp>
        <p:sp>
          <p:nvSpPr>
            <p:cNvPr id="19478" name="Text Box 84"/>
            <p:cNvSpPr txBox="1">
              <a:spLocks noChangeArrowheads="1"/>
            </p:cNvSpPr>
            <p:nvPr/>
          </p:nvSpPr>
          <p:spPr bwMode="auto">
            <a:xfrm>
              <a:off x="4372" y="1467"/>
              <a:ext cx="201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19470" name="Group 31"/>
          <p:cNvGrpSpPr>
            <a:grpSpLocks/>
          </p:cNvGrpSpPr>
          <p:nvPr/>
        </p:nvGrpSpPr>
        <p:grpSpPr bwMode="auto">
          <a:xfrm>
            <a:off x="0" y="-38100"/>
            <a:ext cx="9164638" cy="6916738"/>
            <a:chOff x="0" y="-24"/>
            <a:chExt cx="5773" cy="4357"/>
          </a:xfrm>
        </p:grpSpPr>
        <p:pic>
          <p:nvPicPr>
            <p:cNvPr id="19471" name="Picture 32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59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2" name="Picture 33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76" y="2123"/>
              <a:ext cx="432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3" name="Picture 3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129" y="2142"/>
              <a:ext cx="432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4" name="Picture 3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-24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0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111125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5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7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5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-0.00399 -0.3926 " pathEditMode="relative" rAng="0" ptsTypes="AA">
                                      <p:cBhvr>
                                        <p:cTn id="38" dur="1500" fill="hold"/>
                                        <p:tgtEl>
                                          <p:spTgt spid="655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5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5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L 0.39791 0.0013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96" y="6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20000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nimBg="1"/>
      <p:bldP spid="65541" grpId="0"/>
      <p:bldP spid="65594" grpId="0"/>
      <p:bldP spid="6559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1609725" y="4014788"/>
            <a:ext cx="15636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6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762000" y="457200"/>
            <a:ext cx="76200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en-US" altLang="en-US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31" name="AutoShape 31"/>
          <p:cNvSpPr>
            <a:spLocks noChangeArrowheads="1"/>
          </p:cNvSpPr>
          <p:nvPr/>
        </p:nvSpPr>
        <p:spPr bwMode="auto">
          <a:xfrm>
            <a:off x="4572000" y="1828800"/>
            <a:ext cx="3667125" cy="3411538"/>
          </a:xfrm>
          <a:prstGeom prst="star5">
            <a:avLst/>
          </a:prstGeom>
          <a:solidFill>
            <a:srgbClr val="F2EC00"/>
          </a:solidFill>
          <a:ln w="9525">
            <a:solidFill>
              <a:srgbClr val="F2E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5" name="Text Box 32"/>
          <p:cNvSpPr txBox="1">
            <a:spLocks noChangeArrowheads="1"/>
          </p:cNvSpPr>
          <p:nvPr/>
        </p:nvSpPr>
        <p:spPr bwMode="auto">
          <a:xfrm>
            <a:off x="6096000" y="59436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7</a:t>
            </a:r>
          </a:p>
        </p:txBody>
      </p:sp>
      <p:grpSp>
        <p:nvGrpSpPr>
          <p:cNvPr id="20486" name="Group 48"/>
          <p:cNvGrpSpPr>
            <a:grpSpLocks/>
          </p:cNvGrpSpPr>
          <p:nvPr/>
        </p:nvGrpSpPr>
        <p:grpSpPr bwMode="auto">
          <a:xfrm>
            <a:off x="457200" y="1143000"/>
            <a:ext cx="3467100" cy="4724400"/>
            <a:chOff x="288" y="720"/>
            <a:chExt cx="2184" cy="2976"/>
          </a:xfrm>
        </p:grpSpPr>
        <p:grpSp>
          <p:nvGrpSpPr>
            <p:cNvPr id="20493" name="Group 9"/>
            <p:cNvGrpSpPr>
              <a:grpSpLocks/>
            </p:cNvGrpSpPr>
            <p:nvPr/>
          </p:nvGrpSpPr>
          <p:grpSpPr bwMode="auto">
            <a:xfrm rot="-65204">
              <a:off x="521" y="1021"/>
              <a:ext cx="1624" cy="2370"/>
              <a:chOff x="910" y="1289"/>
              <a:chExt cx="965" cy="1567"/>
            </a:xfrm>
          </p:grpSpPr>
          <p:grpSp>
            <p:nvGrpSpPr>
              <p:cNvPr id="20501" name="Group 10"/>
              <p:cNvGrpSpPr>
                <a:grpSpLocks/>
              </p:cNvGrpSpPr>
              <p:nvPr/>
            </p:nvGrpSpPr>
            <p:grpSpPr bwMode="auto">
              <a:xfrm>
                <a:off x="965" y="1704"/>
                <a:ext cx="848" cy="1152"/>
                <a:chOff x="2191" y="1386"/>
                <a:chExt cx="848" cy="1152"/>
              </a:xfrm>
            </p:grpSpPr>
            <p:grpSp>
              <p:nvGrpSpPr>
                <p:cNvPr id="20513" name="Group 11"/>
                <p:cNvGrpSpPr>
                  <a:grpSpLocks/>
                </p:cNvGrpSpPr>
                <p:nvPr/>
              </p:nvGrpSpPr>
              <p:grpSpPr bwMode="auto">
                <a:xfrm>
                  <a:off x="2191" y="1386"/>
                  <a:ext cx="848" cy="1152"/>
                  <a:chOff x="2396" y="1797"/>
                  <a:chExt cx="848" cy="1152"/>
                </a:xfrm>
              </p:grpSpPr>
              <p:grpSp>
                <p:nvGrpSpPr>
                  <p:cNvPr id="20516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2396" y="1797"/>
                    <a:ext cx="848" cy="1152"/>
                    <a:chOff x="2396" y="1797"/>
                    <a:chExt cx="848" cy="1152"/>
                  </a:xfrm>
                </p:grpSpPr>
                <p:sp>
                  <p:nvSpPr>
                    <p:cNvPr id="20518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96" y="1797"/>
                      <a:ext cx="848" cy="1152"/>
                    </a:xfrm>
                    <a:prstGeom prst="flowChartMerge">
                      <a:avLst/>
                    </a:prstGeom>
                    <a:solidFill>
                      <a:schemeClr val="bg1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"/>
                        <a:defRPr sz="32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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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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altLang="en-US" sz="1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519" name="Line 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5" y="2089"/>
                      <a:ext cx="62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520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10" y="2378"/>
                      <a:ext cx="4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521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16" y="2669"/>
                      <a:ext cx="207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20517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821" y="1797"/>
                    <a:ext cx="0" cy="11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20514" name="Line 18"/>
                <p:cNvSpPr>
                  <a:spLocks noChangeShapeType="1"/>
                </p:cNvSpPr>
                <p:nvPr/>
              </p:nvSpPr>
              <p:spPr bwMode="auto">
                <a:xfrm>
                  <a:off x="2333" y="1386"/>
                  <a:ext cx="0" cy="3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515" name="Line 19"/>
                <p:cNvSpPr>
                  <a:spLocks noChangeShapeType="1"/>
                </p:cNvSpPr>
                <p:nvPr/>
              </p:nvSpPr>
              <p:spPr bwMode="auto">
                <a:xfrm>
                  <a:off x="2895" y="1387"/>
                  <a:ext cx="0" cy="3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0502" name="Freeform 20"/>
              <p:cNvSpPr>
                <a:spLocks/>
              </p:cNvSpPr>
              <p:nvPr/>
            </p:nvSpPr>
            <p:spPr bwMode="auto">
              <a:xfrm>
                <a:off x="912" y="1313"/>
                <a:ext cx="897" cy="387"/>
              </a:xfrm>
              <a:custGeom>
                <a:avLst/>
                <a:gdLst>
                  <a:gd name="T0" fmla="*/ 51 w 897"/>
                  <a:gd name="T1" fmla="*/ 387 h 387"/>
                  <a:gd name="T2" fmla="*/ 0 w 897"/>
                  <a:gd name="T3" fmla="*/ 257 h 387"/>
                  <a:gd name="T4" fmla="*/ 147 w 897"/>
                  <a:gd name="T5" fmla="*/ 0 h 387"/>
                  <a:gd name="T6" fmla="*/ 897 w 897"/>
                  <a:gd name="T7" fmla="*/ 387 h 387"/>
                  <a:gd name="T8" fmla="*/ 51 w 897"/>
                  <a:gd name="T9" fmla="*/ 387 h 3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7"/>
                  <a:gd name="T16" fmla="*/ 0 h 387"/>
                  <a:gd name="T17" fmla="*/ 897 w 897"/>
                  <a:gd name="T18" fmla="*/ 387 h 3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7" h="387">
                    <a:moveTo>
                      <a:pt x="51" y="387"/>
                    </a:moveTo>
                    <a:lnTo>
                      <a:pt x="0" y="257"/>
                    </a:lnTo>
                    <a:lnTo>
                      <a:pt x="147" y="0"/>
                    </a:lnTo>
                    <a:lnTo>
                      <a:pt x="897" y="387"/>
                    </a:lnTo>
                    <a:lnTo>
                      <a:pt x="51" y="38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503" name="Line 21"/>
              <p:cNvSpPr>
                <a:spLocks noChangeShapeType="1"/>
              </p:cNvSpPr>
              <p:nvPr/>
            </p:nvSpPr>
            <p:spPr bwMode="auto">
              <a:xfrm flipH="1">
                <a:off x="1516" y="1577"/>
                <a:ext cx="58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0504" name="Group 22"/>
              <p:cNvGrpSpPr>
                <a:grpSpLocks/>
              </p:cNvGrpSpPr>
              <p:nvPr/>
            </p:nvGrpSpPr>
            <p:grpSpPr bwMode="auto">
              <a:xfrm>
                <a:off x="1405" y="1312"/>
                <a:ext cx="470" cy="395"/>
                <a:chOff x="2868" y="297"/>
                <a:chExt cx="470" cy="395"/>
              </a:xfrm>
            </p:grpSpPr>
            <p:grpSp>
              <p:nvGrpSpPr>
                <p:cNvPr id="20509" name="Group 23"/>
                <p:cNvGrpSpPr>
                  <a:grpSpLocks/>
                </p:cNvGrpSpPr>
                <p:nvPr/>
              </p:nvGrpSpPr>
              <p:grpSpPr bwMode="auto">
                <a:xfrm>
                  <a:off x="2868" y="297"/>
                  <a:ext cx="470" cy="395"/>
                  <a:chOff x="2487" y="344"/>
                  <a:chExt cx="470" cy="395"/>
                </a:xfrm>
              </p:grpSpPr>
              <p:sp>
                <p:nvSpPr>
                  <p:cNvPr id="20511" name="Freeform 24"/>
                  <p:cNvSpPr>
                    <a:spLocks/>
                  </p:cNvSpPr>
                  <p:nvPr/>
                </p:nvSpPr>
                <p:spPr bwMode="auto">
                  <a:xfrm>
                    <a:off x="2487" y="344"/>
                    <a:ext cx="470" cy="395"/>
                  </a:xfrm>
                  <a:custGeom>
                    <a:avLst/>
                    <a:gdLst>
                      <a:gd name="T0" fmla="*/ 0 w 470"/>
                      <a:gd name="T1" fmla="*/ 183 h 395"/>
                      <a:gd name="T2" fmla="*/ 335 w 470"/>
                      <a:gd name="T3" fmla="*/ 0 h 395"/>
                      <a:gd name="T4" fmla="*/ 470 w 470"/>
                      <a:gd name="T5" fmla="*/ 255 h 395"/>
                      <a:gd name="T6" fmla="*/ 408 w 470"/>
                      <a:gd name="T7" fmla="*/ 395 h 395"/>
                      <a:gd name="T8" fmla="*/ 0 w 470"/>
                      <a:gd name="T9" fmla="*/ 183 h 3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70"/>
                      <a:gd name="T16" fmla="*/ 0 h 395"/>
                      <a:gd name="T17" fmla="*/ 470 w 470"/>
                      <a:gd name="T18" fmla="*/ 395 h 3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70" h="395">
                        <a:moveTo>
                          <a:pt x="0" y="183"/>
                        </a:moveTo>
                        <a:lnTo>
                          <a:pt x="335" y="0"/>
                        </a:lnTo>
                        <a:lnTo>
                          <a:pt x="470" y="255"/>
                        </a:lnTo>
                        <a:lnTo>
                          <a:pt x="408" y="395"/>
                        </a:lnTo>
                        <a:lnTo>
                          <a:pt x="0" y="18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0512" name="Freeform 25"/>
                  <p:cNvSpPr>
                    <a:spLocks/>
                  </p:cNvSpPr>
                  <p:nvPr/>
                </p:nvSpPr>
                <p:spPr bwMode="auto">
                  <a:xfrm>
                    <a:off x="2795" y="598"/>
                    <a:ext cx="161" cy="86"/>
                  </a:xfrm>
                  <a:custGeom>
                    <a:avLst/>
                    <a:gdLst>
                      <a:gd name="T0" fmla="*/ 161 w 161"/>
                      <a:gd name="T1" fmla="*/ 0 h 86"/>
                      <a:gd name="T2" fmla="*/ 0 w 161"/>
                      <a:gd name="T3" fmla="*/ 86 h 86"/>
                      <a:gd name="T4" fmla="*/ 0 60000 65536"/>
                      <a:gd name="T5" fmla="*/ 0 60000 65536"/>
                      <a:gd name="T6" fmla="*/ 0 w 161"/>
                      <a:gd name="T7" fmla="*/ 0 h 86"/>
                      <a:gd name="T8" fmla="*/ 161 w 161"/>
                      <a:gd name="T9" fmla="*/ 86 h 8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61" h="86">
                        <a:moveTo>
                          <a:pt x="161" y="0"/>
                        </a:moveTo>
                        <a:lnTo>
                          <a:pt x="0" y="86"/>
                        </a:lnTo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20510" name="Line 26"/>
                <p:cNvSpPr>
                  <a:spLocks noChangeShapeType="1"/>
                </p:cNvSpPr>
                <p:nvPr/>
              </p:nvSpPr>
              <p:spPr bwMode="auto">
                <a:xfrm>
                  <a:off x="2953" y="433"/>
                  <a:ext cx="60" cy="12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0505" name="Freeform 27"/>
              <p:cNvSpPr>
                <a:spLocks/>
              </p:cNvSpPr>
              <p:nvPr/>
            </p:nvSpPr>
            <p:spPr bwMode="auto">
              <a:xfrm>
                <a:off x="912" y="1311"/>
                <a:ext cx="140" cy="253"/>
              </a:xfrm>
              <a:custGeom>
                <a:avLst/>
                <a:gdLst>
                  <a:gd name="T0" fmla="*/ 0 w 140"/>
                  <a:gd name="T1" fmla="*/ 253 h 253"/>
                  <a:gd name="T2" fmla="*/ 114 w 140"/>
                  <a:gd name="T3" fmla="*/ 0 h 253"/>
                  <a:gd name="T4" fmla="*/ 140 w 140"/>
                  <a:gd name="T5" fmla="*/ 14 h 253"/>
                  <a:gd name="T6" fmla="*/ 0 w 140"/>
                  <a:gd name="T7" fmla="*/ 253 h 2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0"/>
                  <a:gd name="T13" fmla="*/ 0 h 253"/>
                  <a:gd name="T14" fmla="*/ 140 w 140"/>
                  <a:gd name="T15" fmla="*/ 253 h 2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0" h="253">
                    <a:moveTo>
                      <a:pt x="0" y="253"/>
                    </a:moveTo>
                    <a:lnTo>
                      <a:pt x="114" y="0"/>
                    </a:lnTo>
                    <a:lnTo>
                      <a:pt x="140" y="14"/>
                    </a:lnTo>
                    <a:lnTo>
                      <a:pt x="0" y="253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506" name="Freeform 28"/>
              <p:cNvSpPr>
                <a:spLocks/>
              </p:cNvSpPr>
              <p:nvPr/>
            </p:nvSpPr>
            <p:spPr bwMode="auto">
              <a:xfrm>
                <a:off x="1424" y="1289"/>
                <a:ext cx="308" cy="194"/>
              </a:xfrm>
              <a:custGeom>
                <a:avLst/>
                <a:gdLst>
                  <a:gd name="T0" fmla="*/ 0 w 308"/>
                  <a:gd name="T1" fmla="*/ 194 h 194"/>
                  <a:gd name="T2" fmla="*/ 293 w 308"/>
                  <a:gd name="T3" fmla="*/ 0 h 194"/>
                  <a:gd name="T4" fmla="*/ 308 w 308"/>
                  <a:gd name="T5" fmla="*/ 25 h 194"/>
                  <a:gd name="T6" fmla="*/ 0 w 308"/>
                  <a:gd name="T7" fmla="*/ 194 h 1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8"/>
                  <a:gd name="T13" fmla="*/ 0 h 194"/>
                  <a:gd name="T14" fmla="*/ 308 w 308"/>
                  <a:gd name="T15" fmla="*/ 194 h 1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8" h="194">
                    <a:moveTo>
                      <a:pt x="0" y="194"/>
                    </a:moveTo>
                    <a:lnTo>
                      <a:pt x="293" y="0"/>
                    </a:lnTo>
                    <a:lnTo>
                      <a:pt x="308" y="25"/>
                    </a:lnTo>
                    <a:lnTo>
                      <a:pt x="0" y="19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507" name="Freeform 29"/>
              <p:cNvSpPr>
                <a:spLocks/>
              </p:cNvSpPr>
              <p:nvPr/>
            </p:nvSpPr>
            <p:spPr bwMode="auto">
              <a:xfrm>
                <a:off x="1180" y="1446"/>
                <a:ext cx="136" cy="252"/>
              </a:xfrm>
              <a:custGeom>
                <a:avLst/>
                <a:gdLst>
                  <a:gd name="T0" fmla="*/ 136 w 136"/>
                  <a:gd name="T1" fmla="*/ 0 h 252"/>
                  <a:gd name="T2" fmla="*/ 0 w 136"/>
                  <a:gd name="T3" fmla="*/ 252 h 252"/>
                  <a:gd name="T4" fmla="*/ 0 60000 65536"/>
                  <a:gd name="T5" fmla="*/ 0 60000 65536"/>
                  <a:gd name="T6" fmla="*/ 0 w 136"/>
                  <a:gd name="T7" fmla="*/ 0 h 252"/>
                  <a:gd name="T8" fmla="*/ 136 w 136"/>
                  <a:gd name="T9" fmla="*/ 252 h 25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6" h="252">
                    <a:moveTo>
                      <a:pt x="136" y="0"/>
                    </a:moveTo>
                    <a:lnTo>
                      <a:pt x="0" y="25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508" name="Freeform 30"/>
              <p:cNvSpPr>
                <a:spLocks/>
              </p:cNvSpPr>
              <p:nvPr/>
            </p:nvSpPr>
            <p:spPr bwMode="auto">
              <a:xfrm>
                <a:off x="910" y="1570"/>
                <a:ext cx="269" cy="128"/>
              </a:xfrm>
              <a:custGeom>
                <a:avLst/>
                <a:gdLst>
                  <a:gd name="T0" fmla="*/ 0 w 269"/>
                  <a:gd name="T1" fmla="*/ 0 h 128"/>
                  <a:gd name="T2" fmla="*/ 269 w 269"/>
                  <a:gd name="T3" fmla="*/ 128 h 128"/>
                  <a:gd name="T4" fmla="*/ 0 60000 65536"/>
                  <a:gd name="T5" fmla="*/ 0 60000 65536"/>
                  <a:gd name="T6" fmla="*/ 0 w 269"/>
                  <a:gd name="T7" fmla="*/ 0 h 128"/>
                  <a:gd name="T8" fmla="*/ 269 w 269"/>
                  <a:gd name="T9" fmla="*/ 128 h 12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9" h="128">
                    <a:moveTo>
                      <a:pt x="0" y="0"/>
                    </a:moveTo>
                    <a:lnTo>
                      <a:pt x="269" y="12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0494" name="Text Box 41"/>
            <p:cNvSpPr txBox="1">
              <a:spLocks noChangeArrowheads="1"/>
            </p:cNvSpPr>
            <p:nvPr/>
          </p:nvSpPr>
          <p:spPr bwMode="auto">
            <a:xfrm>
              <a:off x="288" y="1488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20495" name="Line 42"/>
            <p:cNvSpPr>
              <a:spLocks noChangeShapeType="1"/>
            </p:cNvSpPr>
            <p:nvPr/>
          </p:nvSpPr>
          <p:spPr bwMode="auto">
            <a:xfrm>
              <a:off x="624" y="1680"/>
              <a:ext cx="1008" cy="960"/>
            </a:xfrm>
            <a:prstGeom prst="line">
              <a:avLst/>
            </a:prstGeom>
            <a:noFill/>
            <a:ln w="28575">
              <a:solidFill>
                <a:srgbClr val="99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96" name="Text Box 43"/>
            <p:cNvSpPr txBox="1">
              <a:spLocks noChangeArrowheads="1"/>
            </p:cNvSpPr>
            <p:nvPr/>
          </p:nvSpPr>
          <p:spPr bwMode="auto">
            <a:xfrm>
              <a:off x="1296" y="2544"/>
              <a:ext cx="4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20497" name="Text Box 44"/>
            <p:cNvSpPr txBox="1">
              <a:spLocks noChangeArrowheads="1"/>
            </p:cNvSpPr>
            <p:nvPr/>
          </p:nvSpPr>
          <p:spPr bwMode="auto">
            <a:xfrm>
              <a:off x="2088" y="1264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20498" name="Text Box 45"/>
            <p:cNvSpPr txBox="1">
              <a:spLocks noChangeArrowheads="1"/>
            </p:cNvSpPr>
            <p:nvPr/>
          </p:nvSpPr>
          <p:spPr bwMode="auto">
            <a:xfrm>
              <a:off x="1728" y="72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0499" name="Text Box 46"/>
            <p:cNvSpPr txBox="1">
              <a:spLocks noChangeArrowheads="1"/>
            </p:cNvSpPr>
            <p:nvPr/>
          </p:nvSpPr>
          <p:spPr bwMode="auto">
            <a:xfrm>
              <a:off x="1200" y="340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20500" name="Text Box 47"/>
            <p:cNvSpPr txBox="1">
              <a:spLocks noChangeArrowheads="1"/>
            </p:cNvSpPr>
            <p:nvPr/>
          </p:nvSpPr>
          <p:spPr bwMode="auto">
            <a:xfrm>
              <a:off x="1984" y="1520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20487" name="Text Box 49"/>
          <p:cNvSpPr txBox="1">
            <a:spLocks noChangeArrowheads="1"/>
          </p:cNvSpPr>
          <p:nvPr/>
        </p:nvSpPr>
        <p:spPr bwMode="auto">
          <a:xfrm>
            <a:off x="1219200" y="59436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6</a:t>
            </a:r>
          </a:p>
        </p:txBody>
      </p:sp>
      <p:grpSp>
        <p:nvGrpSpPr>
          <p:cNvPr id="20488" name="Group 31"/>
          <p:cNvGrpSpPr>
            <a:grpSpLocks/>
          </p:cNvGrpSpPr>
          <p:nvPr/>
        </p:nvGrpSpPr>
        <p:grpSpPr bwMode="auto">
          <a:xfrm>
            <a:off x="0" y="-38100"/>
            <a:ext cx="9164638" cy="6916738"/>
            <a:chOff x="0" y="-24"/>
            <a:chExt cx="5773" cy="4357"/>
          </a:xfrm>
        </p:grpSpPr>
        <p:pic>
          <p:nvPicPr>
            <p:cNvPr id="20489" name="Picture 32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59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0" name="Picture 33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76" y="2123"/>
              <a:ext cx="432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1" name="Picture 3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129" y="2142"/>
              <a:ext cx="432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2" name="Picture 3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-24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2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111125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 rot="-7402416">
            <a:off x="2426495" y="3479006"/>
            <a:ext cx="12684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</a:t>
            </a:r>
            <a:r>
              <a:rPr lang="en-US" altLang="en-US" sz="6000" b="1">
                <a:solidFill>
                  <a:srgbClr val="66FFFF"/>
                </a:solidFill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21507" name="Group 3"/>
          <p:cNvGrpSpPr>
            <a:grpSpLocks/>
          </p:cNvGrpSpPr>
          <p:nvPr/>
        </p:nvGrpSpPr>
        <p:grpSpPr bwMode="auto">
          <a:xfrm>
            <a:off x="1970088" y="2024063"/>
            <a:ext cx="1531937" cy="2487612"/>
            <a:chOff x="910" y="1289"/>
            <a:chExt cx="965" cy="1567"/>
          </a:xfrm>
        </p:grpSpPr>
        <p:grpSp>
          <p:nvGrpSpPr>
            <p:cNvPr id="21542" name="Group 4"/>
            <p:cNvGrpSpPr>
              <a:grpSpLocks/>
            </p:cNvGrpSpPr>
            <p:nvPr/>
          </p:nvGrpSpPr>
          <p:grpSpPr bwMode="auto">
            <a:xfrm>
              <a:off x="965" y="1704"/>
              <a:ext cx="848" cy="1152"/>
              <a:chOff x="2191" y="1386"/>
              <a:chExt cx="848" cy="1152"/>
            </a:xfrm>
          </p:grpSpPr>
          <p:grpSp>
            <p:nvGrpSpPr>
              <p:cNvPr id="21554" name="Group 5"/>
              <p:cNvGrpSpPr>
                <a:grpSpLocks/>
              </p:cNvGrpSpPr>
              <p:nvPr/>
            </p:nvGrpSpPr>
            <p:grpSpPr bwMode="auto">
              <a:xfrm>
                <a:off x="2191" y="1386"/>
                <a:ext cx="848" cy="1152"/>
                <a:chOff x="2396" y="1797"/>
                <a:chExt cx="848" cy="1152"/>
              </a:xfrm>
            </p:grpSpPr>
            <p:grpSp>
              <p:nvGrpSpPr>
                <p:cNvPr id="21557" name="Group 6"/>
                <p:cNvGrpSpPr>
                  <a:grpSpLocks/>
                </p:cNvGrpSpPr>
                <p:nvPr/>
              </p:nvGrpSpPr>
              <p:grpSpPr bwMode="auto">
                <a:xfrm>
                  <a:off x="2396" y="1797"/>
                  <a:ext cx="848" cy="1152"/>
                  <a:chOff x="2396" y="1797"/>
                  <a:chExt cx="848" cy="1152"/>
                </a:xfrm>
              </p:grpSpPr>
              <p:sp>
                <p:nvSpPr>
                  <p:cNvPr id="21559" name="AutoShape 7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797"/>
                    <a:ext cx="848" cy="1152"/>
                  </a:xfrm>
                  <a:prstGeom prst="flowChartMerge">
                    <a:avLst/>
                  </a:prstGeom>
                  <a:solidFill>
                    <a:schemeClr val="bg1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"/>
                      <a:defRPr sz="32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"/>
                      <a:defRPr sz="28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"/>
                      <a:defRPr sz="24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"/>
                      <a:defRPr sz="200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1800">
                      <a:solidFill>
                        <a:schemeClr val="tx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1560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505" y="2089"/>
                    <a:ext cx="62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61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2610" y="2378"/>
                    <a:ext cx="4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62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2716" y="2669"/>
                    <a:ext cx="20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558" name="Line 11"/>
                <p:cNvSpPr>
                  <a:spLocks noChangeShapeType="1"/>
                </p:cNvSpPr>
                <p:nvPr/>
              </p:nvSpPr>
              <p:spPr bwMode="auto">
                <a:xfrm>
                  <a:off x="2821" y="1797"/>
                  <a:ext cx="0" cy="11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555" name="Line 12"/>
              <p:cNvSpPr>
                <a:spLocks noChangeShapeType="1"/>
              </p:cNvSpPr>
              <p:nvPr/>
            </p:nvSpPr>
            <p:spPr bwMode="auto">
              <a:xfrm>
                <a:off x="2333" y="1386"/>
                <a:ext cx="0" cy="3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56" name="Line 13"/>
              <p:cNvSpPr>
                <a:spLocks noChangeShapeType="1"/>
              </p:cNvSpPr>
              <p:nvPr/>
            </p:nvSpPr>
            <p:spPr bwMode="auto">
              <a:xfrm>
                <a:off x="2895" y="1387"/>
                <a:ext cx="0" cy="3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543" name="Freeform 14"/>
            <p:cNvSpPr>
              <a:spLocks/>
            </p:cNvSpPr>
            <p:nvPr/>
          </p:nvSpPr>
          <p:spPr bwMode="auto">
            <a:xfrm>
              <a:off x="912" y="1313"/>
              <a:ext cx="897" cy="387"/>
            </a:xfrm>
            <a:custGeom>
              <a:avLst/>
              <a:gdLst>
                <a:gd name="T0" fmla="*/ 51 w 897"/>
                <a:gd name="T1" fmla="*/ 387 h 387"/>
                <a:gd name="T2" fmla="*/ 0 w 897"/>
                <a:gd name="T3" fmla="*/ 257 h 387"/>
                <a:gd name="T4" fmla="*/ 147 w 897"/>
                <a:gd name="T5" fmla="*/ 0 h 387"/>
                <a:gd name="T6" fmla="*/ 897 w 897"/>
                <a:gd name="T7" fmla="*/ 387 h 387"/>
                <a:gd name="T8" fmla="*/ 51 w 897"/>
                <a:gd name="T9" fmla="*/ 387 h 3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7"/>
                <a:gd name="T16" fmla="*/ 0 h 387"/>
                <a:gd name="T17" fmla="*/ 897 w 897"/>
                <a:gd name="T18" fmla="*/ 387 h 3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7" h="387">
                  <a:moveTo>
                    <a:pt x="51" y="387"/>
                  </a:moveTo>
                  <a:lnTo>
                    <a:pt x="0" y="257"/>
                  </a:lnTo>
                  <a:lnTo>
                    <a:pt x="147" y="0"/>
                  </a:lnTo>
                  <a:lnTo>
                    <a:pt x="897" y="387"/>
                  </a:lnTo>
                  <a:lnTo>
                    <a:pt x="51" y="38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4" name="Line 15"/>
            <p:cNvSpPr>
              <a:spLocks noChangeShapeType="1"/>
            </p:cNvSpPr>
            <p:nvPr/>
          </p:nvSpPr>
          <p:spPr bwMode="auto">
            <a:xfrm flipH="1">
              <a:off x="1516" y="1577"/>
              <a:ext cx="58" cy="1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545" name="Group 16"/>
            <p:cNvGrpSpPr>
              <a:grpSpLocks/>
            </p:cNvGrpSpPr>
            <p:nvPr/>
          </p:nvGrpSpPr>
          <p:grpSpPr bwMode="auto">
            <a:xfrm>
              <a:off x="1405" y="1312"/>
              <a:ext cx="470" cy="395"/>
              <a:chOff x="2868" y="297"/>
              <a:chExt cx="470" cy="395"/>
            </a:xfrm>
          </p:grpSpPr>
          <p:grpSp>
            <p:nvGrpSpPr>
              <p:cNvPr id="21550" name="Group 17"/>
              <p:cNvGrpSpPr>
                <a:grpSpLocks/>
              </p:cNvGrpSpPr>
              <p:nvPr/>
            </p:nvGrpSpPr>
            <p:grpSpPr bwMode="auto">
              <a:xfrm>
                <a:off x="2868" y="297"/>
                <a:ext cx="470" cy="395"/>
                <a:chOff x="2487" y="344"/>
                <a:chExt cx="470" cy="395"/>
              </a:xfrm>
            </p:grpSpPr>
            <p:sp>
              <p:nvSpPr>
                <p:cNvPr id="21552" name="Freeform 18"/>
                <p:cNvSpPr>
                  <a:spLocks/>
                </p:cNvSpPr>
                <p:nvPr/>
              </p:nvSpPr>
              <p:spPr bwMode="auto">
                <a:xfrm>
                  <a:off x="2487" y="344"/>
                  <a:ext cx="470" cy="395"/>
                </a:xfrm>
                <a:custGeom>
                  <a:avLst/>
                  <a:gdLst>
                    <a:gd name="T0" fmla="*/ 0 w 470"/>
                    <a:gd name="T1" fmla="*/ 183 h 395"/>
                    <a:gd name="T2" fmla="*/ 335 w 470"/>
                    <a:gd name="T3" fmla="*/ 0 h 395"/>
                    <a:gd name="T4" fmla="*/ 470 w 470"/>
                    <a:gd name="T5" fmla="*/ 255 h 395"/>
                    <a:gd name="T6" fmla="*/ 408 w 470"/>
                    <a:gd name="T7" fmla="*/ 395 h 395"/>
                    <a:gd name="T8" fmla="*/ 0 w 470"/>
                    <a:gd name="T9" fmla="*/ 183 h 3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0"/>
                    <a:gd name="T16" fmla="*/ 0 h 395"/>
                    <a:gd name="T17" fmla="*/ 470 w 470"/>
                    <a:gd name="T18" fmla="*/ 395 h 39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0" h="395">
                      <a:moveTo>
                        <a:pt x="0" y="183"/>
                      </a:moveTo>
                      <a:lnTo>
                        <a:pt x="335" y="0"/>
                      </a:lnTo>
                      <a:lnTo>
                        <a:pt x="470" y="255"/>
                      </a:lnTo>
                      <a:lnTo>
                        <a:pt x="408" y="395"/>
                      </a:lnTo>
                      <a:lnTo>
                        <a:pt x="0" y="18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53" name="Freeform 19"/>
                <p:cNvSpPr>
                  <a:spLocks/>
                </p:cNvSpPr>
                <p:nvPr/>
              </p:nvSpPr>
              <p:spPr bwMode="auto">
                <a:xfrm>
                  <a:off x="2795" y="598"/>
                  <a:ext cx="161" cy="86"/>
                </a:xfrm>
                <a:custGeom>
                  <a:avLst/>
                  <a:gdLst>
                    <a:gd name="T0" fmla="*/ 161 w 161"/>
                    <a:gd name="T1" fmla="*/ 0 h 86"/>
                    <a:gd name="T2" fmla="*/ 0 w 161"/>
                    <a:gd name="T3" fmla="*/ 86 h 86"/>
                    <a:gd name="T4" fmla="*/ 0 60000 65536"/>
                    <a:gd name="T5" fmla="*/ 0 60000 65536"/>
                    <a:gd name="T6" fmla="*/ 0 w 161"/>
                    <a:gd name="T7" fmla="*/ 0 h 86"/>
                    <a:gd name="T8" fmla="*/ 161 w 161"/>
                    <a:gd name="T9" fmla="*/ 86 h 8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61" h="86">
                      <a:moveTo>
                        <a:pt x="161" y="0"/>
                      </a:moveTo>
                      <a:lnTo>
                        <a:pt x="0" y="86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551" name="Line 20"/>
              <p:cNvSpPr>
                <a:spLocks noChangeShapeType="1"/>
              </p:cNvSpPr>
              <p:nvPr/>
            </p:nvSpPr>
            <p:spPr bwMode="auto">
              <a:xfrm>
                <a:off x="2953" y="433"/>
                <a:ext cx="60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546" name="Freeform 21"/>
            <p:cNvSpPr>
              <a:spLocks/>
            </p:cNvSpPr>
            <p:nvPr/>
          </p:nvSpPr>
          <p:spPr bwMode="auto">
            <a:xfrm>
              <a:off x="912" y="1311"/>
              <a:ext cx="140" cy="253"/>
            </a:xfrm>
            <a:custGeom>
              <a:avLst/>
              <a:gdLst>
                <a:gd name="T0" fmla="*/ 0 w 140"/>
                <a:gd name="T1" fmla="*/ 253 h 253"/>
                <a:gd name="T2" fmla="*/ 114 w 140"/>
                <a:gd name="T3" fmla="*/ 0 h 253"/>
                <a:gd name="T4" fmla="*/ 140 w 140"/>
                <a:gd name="T5" fmla="*/ 14 h 253"/>
                <a:gd name="T6" fmla="*/ 0 w 140"/>
                <a:gd name="T7" fmla="*/ 253 h 2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0"/>
                <a:gd name="T13" fmla="*/ 0 h 253"/>
                <a:gd name="T14" fmla="*/ 140 w 140"/>
                <a:gd name="T15" fmla="*/ 253 h 2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0" h="253">
                  <a:moveTo>
                    <a:pt x="0" y="253"/>
                  </a:moveTo>
                  <a:lnTo>
                    <a:pt x="114" y="0"/>
                  </a:lnTo>
                  <a:lnTo>
                    <a:pt x="140" y="14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7" name="Freeform 22"/>
            <p:cNvSpPr>
              <a:spLocks/>
            </p:cNvSpPr>
            <p:nvPr/>
          </p:nvSpPr>
          <p:spPr bwMode="auto">
            <a:xfrm>
              <a:off x="1424" y="1289"/>
              <a:ext cx="308" cy="194"/>
            </a:xfrm>
            <a:custGeom>
              <a:avLst/>
              <a:gdLst>
                <a:gd name="T0" fmla="*/ 0 w 308"/>
                <a:gd name="T1" fmla="*/ 194 h 194"/>
                <a:gd name="T2" fmla="*/ 293 w 308"/>
                <a:gd name="T3" fmla="*/ 0 h 194"/>
                <a:gd name="T4" fmla="*/ 308 w 308"/>
                <a:gd name="T5" fmla="*/ 25 h 194"/>
                <a:gd name="T6" fmla="*/ 0 w 308"/>
                <a:gd name="T7" fmla="*/ 194 h 1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8"/>
                <a:gd name="T13" fmla="*/ 0 h 194"/>
                <a:gd name="T14" fmla="*/ 308 w 308"/>
                <a:gd name="T15" fmla="*/ 194 h 1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8" h="194">
                  <a:moveTo>
                    <a:pt x="0" y="194"/>
                  </a:moveTo>
                  <a:lnTo>
                    <a:pt x="293" y="0"/>
                  </a:lnTo>
                  <a:lnTo>
                    <a:pt x="308" y="25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8" name="Freeform 23"/>
            <p:cNvSpPr>
              <a:spLocks/>
            </p:cNvSpPr>
            <p:nvPr/>
          </p:nvSpPr>
          <p:spPr bwMode="auto">
            <a:xfrm>
              <a:off x="1180" y="1446"/>
              <a:ext cx="136" cy="252"/>
            </a:xfrm>
            <a:custGeom>
              <a:avLst/>
              <a:gdLst>
                <a:gd name="T0" fmla="*/ 136 w 136"/>
                <a:gd name="T1" fmla="*/ 0 h 252"/>
                <a:gd name="T2" fmla="*/ 0 w 136"/>
                <a:gd name="T3" fmla="*/ 252 h 252"/>
                <a:gd name="T4" fmla="*/ 0 60000 65536"/>
                <a:gd name="T5" fmla="*/ 0 60000 65536"/>
                <a:gd name="T6" fmla="*/ 0 w 136"/>
                <a:gd name="T7" fmla="*/ 0 h 252"/>
                <a:gd name="T8" fmla="*/ 136 w 136"/>
                <a:gd name="T9" fmla="*/ 252 h 2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6" h="252">
                  <a:moveTo>
                    <a:pt x="136" y="0"/>
                  </a:moveTo>
                  <a:lnTo>
                    <a:pt x="0" y="25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9" name="Freeform 24"/>
            <p:cNvSpPr>
              <a:spLocks/>
            </p:cNvSpPr>
            <p:nvPr/>
          </p:nvSpPr>
          <p:spPr bwMode="auto">
            <a:xfrm>
              <a:off x="910" y="1570"/>
              <a:ext cx="269" cy="128"/>
            </a:xfrm>
            <a:custGeom>
              <a:avLst/>
              <a:gdLst>
                <a:gd name="T0" fmla="*/ 0 w 269"/>
                <a:gd name="T1" fmla="*/ 0 h 128"/>
                <a:gd name="T2" fmla="*/ 269 w 269"/>
                <a:gd name="T3" fmla="*/ 128 h 128"/>
                <a:gd name="T4" fmla="*/ 0 60000 65536"/>
                <a:gd name="T5" fmla="*/ 0 60000 65536"/>
                <a:gd name="T6" fmla="*/ 0 w 269"/>
                <a:gd name="T7" fmla="*/ 0 h 128"/>
                <a:gd name="T8" fmla="*/ 269 w 269"/>
                <a:gd name="T9" fmla="*/ 128 h 1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9" h="128">
                  <a:moveTo>
                    <a:pt x="0" y="0"/>
                  </a:moveTo>
                  <a:lnTo>
                    <a:pt x="269" y="12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609" name="Text Box 25"/>
          <p:cNvSpPr txBox="1">
            <a:spLocks noChangeArrowheads="1"/>
          </p:cNvSpPr>
          <p:nvPr/>
        </p:nvSpPr>
        <p:spPr bwMode="auto">
          <a:xfrm>
            <a:off x="1733550" y="2528888"/>
            <a:ext cx="319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bg1"/>
                </a:solidFill>
                <a:latin typeface="Arial" panose="020B0604020202020204" pitchFamily="34" charset="0"/>
              </a:rPr>
              <a:t>K</a:t>
            </a:r>
          </a:p>
        </p:txBody>
      </p:sp>
      <p:sp>
        <p:nvSpPr>
          <p:cNvPr id="67610" name="Oval 26"/>
          <p:cNvSpPr>
            <a:spLocks noChangeArrowheads="1"/>
          </p:cNvSpPr>
          <p:nvPr/>
        </p:nvSpPr>
        <p:spPr bwMode="auto">
          <a:xfrm>
            <a:off x="2941638" y="3817938"/>
            <a:ext cx="46037" cy="46037"/>
          </a:xfrm>
          <a:prstGeom prst="ellipse">
            <a:avLst/>
          </a:prstGeom>
          <a:solidFill>
            <a:srgbClr val="FF3300"/>
          </a:solidFill>
          <a:ln w="9525" algn="ctr">
            <a:solidFill>
              <a:srgbClr val="99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7611" name="Oval 27"/>
          <p:cNvSpPr>
            <a:spLocks noChangeArrowheads="1"/>
          </p:cNvSpPr>
          <p:nvPr/>
        </p:nvSpPr>
        <p:spPr bwMode="auto">
          <a:xfrm>
            <a:off x="2044700" y="2655888"/>
            <a:ext cx="46038" cy="46037"/>
          </a:xfrm>
          <a:prstGeom prst="ellipse">
            <a:avLst/>
          </a:prstGeom>
          <a:solidFill>
            <a:srgbClr val="FF3300"/>
          </a:solidFill>
          <a:ln w="9525" algn="ctr">
            <a:solidFill>
              <a:srgbClr val="99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7612" name="Text Box 28"/>
          <p:cNvSpPr txBox="1">
            <a:spLocks noChangeArrowheads="1"/>
          </p:cNvSpPr>
          <p:nvPr/>
        </p:nvSpPr>
        <p:spPr bwMode="auto">
          <a:xfrm>
            <a:off x="2879725" y="3897313"/>
            <a:ext cx="252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bg1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67613" name="Line 29"/>
          <p:cNvSpPr>
            <a:spLocks noChangeShapeType="1"/>
          </p:cNvSpPr>
          <p:nvPr/>
        </p:nvSpPr>
        <p:spPr bwMode="auto">
          <a:xfrm>
            <a:off x="2070100" y="2686050"/>
            <a:ext cx="884238" cy="1135063"/>
          </a:xfrm>
          <a:prstGeom prst="line">
            <a:avLst/>
          </a:prstGeom>
          <a:noFill/>
          <a:ln w="19050">
            <a:solidFill>
              <a:srgbClr val="99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Text Box 30"/>
          <p:cNvSpPr txBox="1">
            <a:spLocks noChangeArrowheads="1"/>
          </p:cNvSpPr>
          <p:nvPr/>
        </p:nvSpPr>
        <p:spPr bwMode="auto">
          <a:xfrm>
            <a:off x="733425" y="458788"/>
            <a:ext cx="5581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panose="020B0604020202020204" pitchFamily="34" charset="0"/>
              </a:rPr>
              <a:t>Bước 2: Cắt ngôi sao vàng năm cánh</a:t>
            </a:r>
          </a:p>
        </p:txBody>
      </p:sp>
      <p:sp>
        <p:nvSpPr>
          <p:cNvPr id="67615" name="AutoShape 31"/>
          <p:cNvSpPr>
            <a:spLocks noChangeArrowheads="1"/>
          </p:cNvSpPr>
          <p:nvPr/>
        </p:nvSpPr>
        <p:spPr bwMode="auto">
          <a:xfrm>
            <a:off x="5435600" y="2565400"/>
            <a:ext cx="1998663" cy="1927225"/>
          </a:xfrm>
          <a:prstGeom prst="star5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1515" name="Text Box 32"/>
          <p:cNvSpPr txBox="1">
            <a:spLocks noChangeArrowheads="1"/>
          </p:cNvSpPr>
          <p:nvPr/>
        </p:nvSpPr>
        <p:spPr bwMode="auto">
          <a:xfrm>
            <a:off x="3125788" y="1725613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21516" name="Text Box 33"/>
          <p:cNvSpPr txBox="1">
            <a:spLocks noChangeArrowheads="1"/>
          </p:cNvSpPr>
          <p:nvPr/>
        </p:nvSpPr>
        <p:spPr bwMode="auto">
          <a:xfrm>
            <a:off x="3502025" y="2214563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bg1"/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21517" name="Text Box 34"/>
          <p:cNvSpPr txBox="1">
            <a:spLocks noChangeArrowheads="1"/>
          </p:cNvSpPr>
          <p:nvPr/>
        </p:nvSpPr>
        <p:spPr bwMode="auto">
          <a:xfrm>
            <a:off x="3430588" y="2519363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67619" name="Text Box 35"/>
          <p:cNvSpPr txBox="1">
            <a:spLocks noChangeArrowheads="1"/>
          </p:cNvSpPr>
          <p:nvPr/>
        </p:nvSpPr>
        <p:spPr bwMode="auto">
          <a:xfrm>
            <a:off x="2274888" y="5222875"/>
            <a:ext cx="850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.VnTime" panose="020B7200000000000000" pitchFamily="34" charset="0"/>
              </a:rPr>
              <a:t>H×nh 6</a:t>
            </a:r>
          </a:p>
        </p:txBody>
      </p:sp>
      <p:sp>
        <p:nvSpPr>
          <p:cNvPr id="67620" name="Text Box 36"/>
          <p:cNvSpPr txBox="1">
            <a:spLocks noChangeArrowheads="1"/>
          </p:cNvSpPr>
          <p:nvPr/>
        </p:nvSpPr>
        <p:spPr bwMode="auto">
          <a:xfrm>
            <a:off x="2260600" y="5222875"/>
            <a:ext cx="850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.VnTime" panose="020B7200000000000000" pitchFamily="34" charset="0"/>
              </a:rPr>
              <a:t>H×nh 5</a:t>
            </a:r>
          </a:p>
        </p:txBody>
      </p:sp>
      <p:sp>
        <p:nvSpPr>
          <p:cNvPr id="67621" name="Text Box 37"/>
          <p:cNvSpPr txBox="1">
            <a:spLocks noChangeArrowheads="1"/>
          </p:cNvSpPr>
          <p:nvPr/>
        </p:nvSpPr>
        <p:spPr bwMode="auto">
          <a:xfrm>
            <a:off x="6119813" y="5222875"/>
            <a:ext cx="850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.VnTime" panose="020B7200000000000000" pitchFamily="34" charset="0"/>
              </a:rPr>
              <a:t>H×nh 7</a:t>
            </a:r>
          </a:p>
        </p:txBody>
      </p:sp>
      <p:sp>
        <p:nvSpPr>
          <p:cNvPr id="67622" name="Rectangle 38"/>
          <p:cNvSpPr>
            <a:spLocks noChangeArrowheads="1"/>
          </p:cNvSpPr>
          <p:nvPr/>
        </p:nvSpPr>
        <p:spPr bwMode="auto">
          <a:xfrm rot="-7402416">
            <a:off x="2532857" y="3586956"/>
            <a:ext cx="12684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</a:t>
            </a:r>
            <a:r>
              <a:rPr lang="en-US" altLang="en-US" sz="6000" b="1">
                <a:solidFill>
                  <a:srgbClr val="66FFFF"/>
                </a:solidFill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2051050" y="2673350"/>
            <a:ext cx="915988" cy="1843088"/>
            <a:chOff x="1021" y="606"/>
            <a:chExt cx="575" cy="1166"/>
          </a:xfrm>
        </p:grpSpPr>
        <p:sp>
          <p:nvSpPr>
            <p:cNvPr id="21537" name="Freeform 40"/>
            <p:cNvSpPr>
              <a:spLocks/>
            </p:cNvSpPr>
            <p:nvPr/>
          </p:nvSpPr>
          <p:spPr bwMode="auto">
            <a:xfrm>
              <a:off x="1021" y="606"/>
              <a:ext cx="575" cy="1166"/>
            </a:xfrm>
            <a:custGeom>
              <a:avLst/>
              <a:gdLst>
                <a:gd name="T0" fmla="*/ 0 w 575"/>
                <a:gd name="T1" fmla="*/ 0 h 1166"/>
                <a:gd name="T2" fmla="*/ 575 w 575"/>
                <a:gd name="T3" fmla="*/ 756 h 1166"/>
                <a:gd name="T4" fmla="*/ 429 w 575"/>
                <a:gd name="T5" fmla="*/ 1166 h 1166"/>
                <a:gd name="T6" fmla="*/ 0 w 575"/>
                <a:gd name="T7" fmla="*/ 0 h 11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5"/>
                <a:gd name="T13" fmla="*/ 0 h 1166"/>
                <a:gd name="T14" fmla="*/ 575 w 575"/>
                <a:gd name="T15" fmla="*/ 1166 h 11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5" h="1166">
                  <a:moveTo>
                    <a:pt x="0" y="0"/>
                  </a:moveTo>
                  <a:lnTo>
                    <a:pt x="575" y="756"/>
                  </a:lnTo>
                  <a:lnTo>
                    <a:pt x="429" y="1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8" name="Line 41"/>
            <p:cNvSpPr>
              <a:spLocks noChangeShapeType="1"/>
            </p:cNvSpPr>
            <p:nvPr/>
          </p:nvSpPr>
          <p:spPr bwMode="auto">
            <a:xfrm>
              <a:off x="1449" y="1168"/>
              <a:ext cx="0" cy="6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9" name="Line 42"/>
            <p:cNvSpPr>
              <a:spLocks noChangeShapeType="1"/>
            </p:cNvSpPr>
            <p:nvPr/>
          </p:nvSpPr>
          <p:spPr bwMode="auto">
            <a:xfrm>
              <a:off x="1166" y="801"/>
              <a:ext cx="0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0" name="Line 43"/>
            <p:cNvSpPr>
              <a:spLocks noChangeShapeType="1"/>
            </p:cNvSpPr>
            <p:nvPr/>
          </p:nvSpPr>
          <p:spPr bwMode="auto">
            <a:xfrm flipH="1">
              <a:off x="1133" y="909"/>
              <a:ext cx="1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1" name="Line 44"/>
            <p:cNvSpPr>
              <a:spLocks noChangeShapeType="1"/>
            </p:cNvSpPr>
            <p:nvPr/>
          </p:nvSpPr>
          <p:spPr bwMode="auto">
            <a:xfrm flipH="1">
              <a:off x="1239" y="1198"/>
              <a:ext cx="2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23" name="Text Box 45"/>
          <p:cNvSpPr txBox="1">
            <a:spLocks noChangeArrowheads="1"/>
          </p:cNvSpPr>
          <p:nvPr/>
        </p:nvSpPr>
        <p:spPr bwMode="auto">
          <a:xfrm>
            <a:off x="2557463" y="4532313"/>
            <a:ext cx="342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bg1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67630" name="Freeform 46"/>
          <p:cNvSpPr>
            <a:spLocks/>
          </p:cNvSpPr>
          <p:nvPr/>
        </p:nvSpPr>
        <p:spPr bwMode="auto">
          <a:xfrm>
            <a:off x="2020888" y="2598738"/>
            <a:ext cx="968375" cy="1963737"/>
          </a:xfrm>
          <a:custGeom>
            <a:avLst/>
            <a:gdLst>
              <a:gd name="T0" fmla="*/ 0 w 610"/>
              <a:gd name="T1" fmla="*/ 0 h 1237"/>
              <a:gd name="T2" fmla="*/ 2147483647 w 610"/>
              <a:gd name="T3" fmla="*/ 2147483647 h 1237"/>
              <a:gd name="T4" fmla="*/ 2147483647 w 610"/>
              <a:gd name="T5" fmla="*/ 2147483647 h 1237"/>
              <a:gd name="T6" fmla="*/ 0 w 610"/>
              <a:gd name="T7" fmla="*/ 0 h 1237"/>
              <a:gd name="T8" fmla="*/ 0 60000 65536"/>
              <a:gd name="T9" fmla="*/ 0 60000 65536"/>
              <a:gd name="T10" fmla="*/ 0 60000 65536"/>
              <a:gd name="T11" fmla="*/ 0 60000 65536"/>
              <a:gd name="T12" fmla="*/ 0 w 610"/>
              <a:gd name="T13" fmla="*/ 0 h 1237"/>
              <a:gd name="T14" fmla="*/ 610 w 610"/>
              <a:gd name="T15" fmla="*/ 1237 h 12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0" h="1237">
                <a:moveTo>
                  <a:pt x="0" y="0"/>
                </a:moveTo>
                <a:lnTo>
                  <a:pt x="610" y="782"/>
                </a:lnTo>
                <a:lnTo>
                  <a:pt x="451" y="1237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47"/>
          <p:cNvGrpSpPr>
            <a:grpSpLocks/>
          </p:cNvGrpSpPr>
          <p:nvPr/>
        </p:nvGrpSpPr>
        <p:grpSpPr bwMode="auto">
          <a:xfrm rot="613846">
            <a:off x="1871663" y="2708275"/>
            <a:ext cx="912812" cy="1851025"/>
            <a:chOff x="1021" y="606"/>
            <a:chExt cx="575" cy="1166"/>
          </a:xfrm>
        </p:grpSpPr>
        <p:sp>
          <p:nvSpPr>
            <p:cNvPr id="21532" name="Freeform 48"/>
            <p:cNvSpPr>
              <a:spLocks/>
            </p:cNvSpPr>
            <p:nvPr/>
          </p:nvSpPr>
          <p:spPr bwMode="auto">
            <a:xfrm>
              <a:off x="1021" y="606"/>
              <a:ext cx="575" cy="1166"/>
            </a:xfrm>
            <a:custGeom>
              <a:avLst/>
              <a:gdLst>
                <a:gd name="T0" fmla="*/ 0 w 575"/>
                <a:gd name="T1" fmla="*/ 0 h 1166"/>
                <a:gd name="T2" fmla="*/ 575 w 575"/>
                <a:gd name="T3" fmla="*/ 756 h 1166"/>
                <a:gd name="T4" fmla="*/ 429 w 575"/>
                <a:gd name="T5" fmla="*/ 1166 h 1166"/>
                <a:gd name="T6" fmla="*/ 0 w 575"/>
                <a:gd name="T7" fmla="*/ 0 h 11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5"/>
                <a:gd name="T13" fmla="*/ 0 h 1166"/>
                <a:gd name="T14" fmla="*/ 575 w 575"/>
                <a:gd name="T15" fmla="*/ 1166 h 11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5" h="1166">
                  <a:moveTo>
                    <a:pt x="0" y="0"/>
                  </a:moveTo>
                  <a:lnTo>
                    <a:pt x="575" y="756"/>
                  </a:lnTo>
                  <a:lnTo>
                    <a:pt x="429" y="1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3" name="Line 49"/>
            <p:cNvSpPr>
              <a:spLocks noChangeShapeType="1"/>
            </p:cNvSpPr>
            <p:nvPr/>
          </p:nvSpPr>
          <p:spPr bwMode="auto">
            <a:xfrm>
              <a:off x="1449" y="1168"/>
              <a:ext cx="0" cy="6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4" name="Line 50"/>
            <p:cNvSpPr>
              <a:spLocks noChangeShapeType="1"/>
            </p:cNvSpPr>
            <p:nvPr/>
          </p:nvSpPr>
          <p:spPr bwMode="auto">
            <a:xfrm>
              <a:off x="1166" y="801"/>
              <a:ext cx="0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5" name="Line 51"/>
            <p:cNvSpPr>
              <a:spLocks noChangeShapeType="1"/>
            </p:cNvSpPr>
            <p:nvPr/>
          </p:nvSpPr>
          <p:spPr bwMode="auto">
            <a:xfrm flipH="1">
              <a:off x="1133" y="909"/>
              <a:ext cx="1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6" name="Line 52"/>
            <p:cNvSpPr>
              <a:spLocks noChangeShapeType="1"/>
            </p:cNvSpPr>
            <p:nvPr/>
          </p:nvSpPr>
          <p:spPr bwMode="auto">
            <a:xfrm flipH="1">
              <a:off x="1239" y="1198"/>
              <a:ext cx="2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637" name="AutoShape 53"/>
          <p:cNvSpPr>
            <a:spLocks noChangeArrowheads="1"/>
          </p:cNvSpPr>
          <p:nvPr/>
        </p:nvSpPr>
        <p:spPr bwMode="auto">
          <a:xfrm>
            <a:off x="4248150" y="3608388"/>
            <a:ext cx="649288" cy="149225"/>
          </a:xfrm>
          <a:prstGeom prst="rightArrow">
            <a:avLst>
              <a:gd name="adj1" fmla="val 50000"/>
              <a:gd name="adj2" fmla="val 108777"/>
            </a:avLst>
          </a:prstGeom>
          <a:solidFill>
            <a:schemeClr val="accent1"/>
          </a:solidFill>
          <a:ln w="9525" algn="ctr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21527" name="Group 31"/>
          <p:cNvGrpSpPr>
            <a:grpSpLocks/>
          </p:cNvGrpSpPr>
          <p:nvPr/>
        </p:nvGrpSpPr>
        <p:grpSpPr bwMode="auto">
          <a:xfrm>
            <a:off x="0" y="-38100"/>
            <a:ext cx="9164638" cy="6916738"/>
            <a:chOff x="0" y="-24"/>
            <a:chExt cx="5773" cy="4357"/>
          </a:xfrm>
        </p:grpSpPr>
        <p:pic>
          <p:nvPicPr>
            <p:cNvPr id="21528" name="Picture 32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59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9" name="Picture 33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76" y="2123"/>
              <a:ext cx="432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0" name="Picture 3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129" y="2142"/>
              <a:ext cx="432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1" name="Picture 3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-24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9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111125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7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7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7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0" fill="hold" grpId="2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7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-0.12604 -0.21713 " pathEditMode="relative" rAng="0" ptsTypes="AA">
                                      <p:cBhvr>
                                        <p:cTn id="40" dur="2500" fill="hold"/>
                                        <p:tgtEl>
                                          <p:spTgt spid="67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1085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7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67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0.43837 0.00162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76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7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7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09" grpId="0"/>
      <p:bldP spid="67610" grpId="0" animBg="1"/>
      <p:bldP spid="67611" grpId="0" animBg="1"/>
      <p:bldP spid="67612" grpId="0"/>
      <p:bldP spid="67619" grpId="0"/>
      <p:bldP spid="67620" grpId="0"/>
      <p:bldP spid="67621" grpId="0"/>
      <p:bldP spid="67622" grpId="0"/>
      <p:bldP spid="67622" grpId="1"/>
      <p:bldP spid="67622" grpId="2"/>
      <p:bldP spid="676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1066800" y="1600200"/>
            <a:ext cx="7086600" cy="4648200"/>
            <a:chOff x="1111" y="1117"/>
            <a:chExt cx="3455" cy="2303"/>
          </a:xfrm>
        </p:grpSpPr>
        <p:sp>
          <p:nvSpPr>
            <p:cNvPr id="22537" name="Rectangle 3"/>
            <p:cNvSpPr>
              <a:spLocks noChangeArrowheads="1"/>
            </p:cNvSpPr>
            <p:nvPr/>
          </p:nvSpPr>
          <p:spPr bwMode="auto">
            <a:xfrm rot="5400000">
              <a:off x="1687" y="541"/>
              <a:ext cx="2303" cy="3455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828" name="AutoShape 4"/>
            <p:cNvSpPr>
              <a:spLocks noChangeArrowheads="1"/>
            </p:cNvSpPr>
            <p:nvPr/>
          </p:nvSpPr>
          <p:spPr bwMode="auto">
            <a:xfrm>
              <a:off x="2232" y="1588"/>
              <a:ext cx="1259" cy="1214"/>
            </a:xfrm>
            <a:prstGeom prst="star5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1981200" y="320674"/>
            <a:ext cx="5867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altLang="en-US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532" name="Group 31"/>
          <p:cNvGrpSpPr>
            <a:grpSpLocks/>
          </p:cNvGrpSpPr>
          <p:nvPr/>
        </p:nvGrpSpPr>
        <p:grpSpPr bwMode="auto">
          <a:xfrm>
            <a:off x="0" y="-38100"/>
            <a:ext cx="9164638" cy="6916738"/>
            <a:chOff x="0" y="-24"/>
            <a:chExt cx="5773" cy="4357"/>
          </a:xfrm>
        </p:grpSpPr>
        <p:pic>
          <p:nvPicPr>
            <p:cNvPr id="22533" name="Picture 32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59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4" name="Picture 33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76" y="2123"/>
              <a:ext cx="432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5" name="Picture 3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129" y="2142"/>
              <a:ext cx="432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6" name="Picture 3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-24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111125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745456" y="549275"/>
            <a:ext cx="5556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 rot="5400000">
            <a:off x="2712244" y="1273969"/>
            <a:ext cx="3656013" cy="5426075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12" name="AutoShape 4"/>
          <p:cNvSpPr>
            <a:spLocks/>
          </p:cNvSpPr>
          <p:nvPr/>
        </p:nvSpPr>
        <p:spPr bwMode="auto">
          <a:xfrm>
            <a:off x="7381875" y="2173288"/>
            <a:ext cx="238125" cy="3656012"/>
          </a:xfrm>
          <a:prstGeom prst="rightBrace">
            <a:avLst>
              <a:gd name="adj1" fmla="val 127944"/>
              <a:gd name="adj2" fmla="val 50000"/>
            </a:avLst>
          </a:prstGeom>
          <a:noFill/>
          <a:ln w="9525">
            <a:solidFill>
              <a:srgbClr val="99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7724151" y="3702050"/>
            <a:ext cx="5886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ô</a:t>
            </a:r>
          </a:p>
        </p:txBody>
      </p:sp>
      <p:sp>
        <p:nvSpPr>
          <p:cNvPr id="68614" name="AutoShape 6"/>
          <p:cNvSpPr>
            <a:spLocks/>
          </p:cNvSpPr>
          <p:nvPr/>
        </p:nvSpPr>
        <p:spPr bwMode="auto">
          <a:xfrm rot="16200000">
            <a:off x="4394994" y="3301206"/>
            <a:ext cx="231775" cy="5484813"/>
          </a:xfrm>
          <a:prstGeom prst="leftBrace">
            <a:avLst>
              <a:gd name="adj1" fmla="val 197203"/>
              <a:gd name="adj2" fmla="val 50000"/>
            </a:avLst>
          </a:prstGeom>
          <a:noFill/>
          <a:ln w="9525">
            <a:solidFill>
              <a:srgbClr val="99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4323726" y="6230938"/>
            <a:ext cx="5886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ô</a:t>
            </a:r>
          </a:p>
        </p:txBody>
      </p:sp>
      <p:sp>
        <p:nvSpPr>
          <p:cNvPr id="68616" name="Oval 8"/>
          <p:cNvSpPr>
            <a:spLocks noChangeArrowheads="1"/>
          </p:cNvSpPr>
          <p:nvPr/>
        </p:nvSpPr>
        <p:spPr bwMode="auto">
          <a:xfrm>
            <a:off x="4441825" y="3898900"/>
            <a:ext cx="182563" cy="182563"/>
          </a:xfrm>
          <a:prstGeom prst="ellipse">
            <a:avLst/>
          </a:prstGeom>
          <a:solidFill>
            <a:srgbClr val="66FFFF"/>
          </a:solidFill>
          <a:ln w="9525" algn="ctr">
            <a:solidFill>
              <a:srgbClr val="99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graphicFrame>
        <p:nvGraphicFramePr>
          <p:cNvPr id="68617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549694"/>
              </p:ext>
            </p:extLst>
          </p:nvPr>
        </p:nvGraphicFramePr>
        <p:xfrm>
          <a:off x="1827213" y="2159000"/>
          <a:ext cx="5430845" cy="3668717"/>
        </p:xfrm>
        <a:graphic>
          <a:graphicData uri="http://schemas.openxmlformats.org/drawingml/2006/table">
            <a:tbl>
              <a:tblPr/>
              <a:tblGrid>
                <a:gridCol w="208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3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03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19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19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03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619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6192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87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6192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6192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6033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6192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6192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6033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6033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6192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6033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61923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8949" name="Line 341"/>
          <p:cNvSpPr>
            <a:spLocks noChangeShapeType="1"/>
          </p:cNvSpPr>
          <p:nvPr/>
        </p:nvSpPr>
        <p:spPr bwMode="auto">
          <a:xfrm>
            <a:off x="4522788" y="1722438"/>
            <a:ext cx="0" cy="4875212"/>
          </a:xfrm>
          <a:prstGeom prst="line">
            <a:avLst/>
          </a:prstGeom>
          <a:noFill/>
          <a:ln w="19050">
            <a:solidFill>
              <a:srgbClr val="99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950" name="Line 342"/>
          <p:cNvSpPr>
            <a:spLocks noChangeShapeType="1"/>
          </p:cNvSpPr>
          <p:nvPr/>
        </p:nvSpPr>
        <p:spPr bwMode="auto">
          <a:xfrm>
            <a:off x="1306513" y="4005263"/>
            <a:ext cx="7127875" cy="0"/>
          </a:xfrm>
          <a:prstGeom prst="line">
            <a:avLst/>
          </a:prstGeom>
          <a:noFill/>
          <a:ln w="19050">
            <a:solidFill>
              <a:srgbClr val="99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951" name="Oval 343"/>
          <p:cNvSpPr>
            <a:spLocks noChangeArrowheads="1"/>
          </p:cNvSpPr>
          <p:nvPr/>
        </p:nvSpPr>
        <p:spPr bwMode="auto">
          <a:xfrm>
            <a:off x="4432300" y="3898900"/>
            <a:ext cx="182563" cy="182563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99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896" name="Group 31"/>
          <p:cNvGrpSpPr>
            <a:grpSpLocks/>
          </p:cNvGrpSpPr>
          <p:nvPr/>
        </p:nvGrpSpPr>
        <p:grpSpPr bwMode="auto">
          <a:xfrm>
            <a:off x="0" y="-38100"/>
            <a:ext cx="9164638" cy="6916738"/>
            <a:chOff x="0" y="-24"/>
            <a:chExt cx="5773" cy="4357"/>
          </a:xfrm>
        </p:grpSpPr>
        <p:pic>
          <p:nvPicPr>
            <p:cNvPr id="23897" name="Picture 32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59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898" name="Picture 33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76" y="2123"/>
              <a:ext cx="432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899" name="Picture 3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129" y="2142"/>
              <a:ext cx="432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900" name="Picture 3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-24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111125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8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8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8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7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8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8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nimBg="1"/>
      <p:bldP spid="68612" grpId="0" animBg="1"/>
      <p:bldP spid="68613" grpId="0" autoUpdateAnimBg="0"/>
      <p:bldP spid="68614" grpId="0" animBg="1"/>
      <p:bldP spid="68615" grpId="0" autoUpdateAnimBg="0"/>
      <p:bldP spid="68616" grpId="0" animBg="1" autoUpdateAnimBg="0"/>
      <p:bldP spid="689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869628" y="225425"/>
            <a:ext cx="5806059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963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370049"/>
              </p:ext>
            </p:extLst>
          </p:nvPr>
        </p:nvGraphicFramePr>
        <p:xfrm>
          <a:off x="1687513" y="2001838"/>
          <a:ext cx="5484812" cy="3668717"/>
        </p:xfrm>
        <a:graphic>
          <a:graphicData uri="http://schemas.openxmlformats.org/drawingml/2006/table">
            <a:tbl>
              <a:tblPr/>
              <a:tblGrid>
                <a:gridCol w="261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0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19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19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0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619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619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87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6193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6193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603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6193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6193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6035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6035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6193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6035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61937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9967" name="Rectangle 335"/>
          <p:cNvSpPr>
            <a:spLocks noChangeArrowheads="1"/>
          </p:cNvSpPr>
          <p:nvPr/>
        </p:nvSpPr>
        <p:spPr bwMode="auto">
          <a:xfrm>
            <a:off x="1476375" y="1927225"/>
            <a:ext cx="3344863" cy="3875088"/>
          </a:xfrm>
          <a:prstGeom prst="rect">
            <a:avLst/>
          </a:prstGeom>
          <a:solidFill>
            <a:srgbClr val="00FFFF"/>
          </a:solidFill>
          <a:ln w="9525" algn="ctr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968" name="Rectangle 336"/>
          <p:cNvSpPr>
            <a:spLocks noChangeArrowheads="1"/>
          </p:cNvSpPr>
          <p:nvPr/>
        </p:nvSpPr>
        <p:spPr bwMode="auto">
          <a:xfrm>
            <a:off x="225425" y="1992313"/>
            <a:ext cx="2725738" cy="370205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969" name="Rectangle 337"/>
          <p:cNvSpPr>
            <a:spLocks noChangeArrowheads="1"/>
          </p:cNvSpPr>
          <p:nvPr/>
        </p:nvSpPr>
        <p:spPr bwMode="auto">
          <a:xfrm>
            <a:off x="4249738" y="3836988"/>
            <a:ext cx="2986087" cy="1965325"/>
          </a:xfrm>
          <a:prstGeom prst="rect">
            <a:avLst/>
          </a:prstGeom>
          <a:solidFill>
            <a:srgbClr val="00FFFF"/>
          </a:solidFill>
          <a:ln w="9525" algn="ctr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970" name="Rectangle 338"/>
          <p:cNvSpPr>
            <a:spLocks noChangeArrowheads="1"/>
          </p:cNvSpPr>
          <p:nvPr/>
        </p:nvSpPr>
        <p:spPr bwMode="auto">
          <a:xfrm>
            <a:off x="4462463" y="4775200"/>
            <a:ext cx="2724150" cy="185737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915" name="Group 339"/>
          <p:cNvGrpSpPr>
            <a:grpSpLocks/>
          </p:cNvGrpSpPr>
          <p:nvPr/>
        </p:nvGrpSpPr>
        <p:grpSpPr bwMode="auto">
          <a:xfrm>
            <a:off x="-2952750" y="330200"/>
            <a:ext cx="2755900" cy="3676650"/>
            <a:chOff x="-1988" y="989"/>
            <a:chExt cx="1736" cy="2316"/>
          </a:xfrm>
        </p:grpSpPr>
        <p:sp>
          <p:nvSpPr>
            <p:cNvPr id="24926" name="Rectangle 340"/>
            <p:cNvSpPr>
              <a:spLocks noChangeArrowheads="1"/>
            </p:cNvSpPr>
            <p:nvPr/>
          </p:nvSpPr>
          <p:spPr bwMode="auto">
            <a:xfrm>
              <a:off x="-415" y="3138"/>
              <a:ext cx="163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27" name="Rectangle 341"/>
            <p:cNvSpPr>
              <a:spLocks noChangeArrowheads="1"/>
            </p:cNvSpPr>
            <p:nvPr/>
          </p:nvSpPr>
          <p:spPr bwMode="auto">
            <a:xfrm>
              <a:off x="-580" y="3138"/>
              <a:ext cx="165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28" name="Rectangle 342"/>
            <p:cNvSpPr>
              <a:spLocks noChangeArrowheads="1"/>
            </p:cNvSpPr>
            <p:nvPr/>
          </p:nvSpPr>
          <p:spPr bwMode="auto">
            <a:xfrm>
              <a:off x="-745" y="3138"/>
              <a:ext cx="165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29" name="Rectangle 343"/>
            <p:cNvSpPr>
              <a:spLocks noChangeArrowheads="1"/>
            </p:cNvSpPr>
            <p:nvPr/>
          </p:nvSpPr>
          <p:spPr bwMode="auto">
            <a:xfrm>
              <a:off x="-909" y="3138"/>
              <a:ext cx="164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30" name="Rectangle 344"/>
            <p:cNvSpPr>
              <a:spLocks noChangeArrowheads="1"/>
            </p:cNvSpPr>
            <p:nvPr/>
          </p:nvSpPr>
          <p:spPr bwMode="auto">
            <a:xfrm>
              <a:off x="-1074" y="3138"/>
              <a:ext cx="165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31" name="Rectangle 345"/>
            <p:cNvSpPr>
              <a:spLocks noChangeArrowheads="1"/>
            </p:cNvSpPr>
            <p:nvPr/>
          </p:nvSpPr>
          <p:spPr bwMode="auto">
            <a:xfrm>
              <a:off x="-1239" y="3138"/>
              <a:ext cx="165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32" name="Rectangle 346"/>
            <p:cNvSpPr>
              <a:spLocks noChangeArrowheads="1"/>
            </p:cNvSpPr>
            <p:nvPr/>
          </p:nvSpPr>
          <p:spPr bwMode="auto">
            <a:xfrm>
              <a:off x="-1403" y="3138"/>
              <a:ext cx="164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33" name="Rectangle 347"/>
            <p:cNvSpPr>
              <a:spLocks noChangeArrowheads="1"/>
            </p:cNvSpPr>
            <p:nvPr/>
          </p:nvSpPr>
          <p:spPr bwMode="auto">
            <a:xfrm>
              <a:off x="-1567" y="3138"/>
              <a:ext cx="164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34" name="Rectangle 348"/>
            <p:cNvSpPr>
              <a:spLocks noChangeArrowheads="1"/>
            </p:cNvSpPr>
            <p:nvPr/>
          </p:nvSpPr>
          <p:spPr bwMode="auto">
            <a:xfrm>
              <a:off x="-1732" y="3138"/>
              <a:ext cx="165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35" name="Rectangle 349"/>
            <p:cNvSpPr>
              <a:spLocks noChangeArrowheads="1"/>
            </p:cNvSpPr>
            <p:nvPr/>
          </p:nvSpPr>
          <p:spPr bwMode="auto">
            <a:xfrm>
              <a:off x="-1896" y="3138"/>
              <a:ext cx="164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36" name="Rectangle 350"/>
            <p:cNvSpPr>
              <a:spLocks noChangeArrowheads="1"/>
            </p:cNvSpPr>
            <p:nvPr/>
          </p:nvSpPr>
          <p:spPr bwMode="auto">
            <a:xfrm>
              <a:off x="-1978" y="3138"/>
              <a:ext cx="165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37" name="Rectangle 351"/>
            <p:cNvSpPr>
              <a:spLocks noChangeArrowheads="1"/>
            </p:cNvSpPr>
            <p:nvPr/>
          </p:nvSpPr>
          <p:spPr bwMode="auto">
            <a:xfrm>
              <a:off x="-415" y="2973"/>
              <a:ext cx="163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38" name="Rectangle 352"/>
            <p:cNvSpPr>
              <a:spLocks noChangeArrowheads="1"/>
            </p:cNvSpPr>
            <p:nvPr/>
          </p:nvSpPr>
          <p:spPr bwMode="auto">
            <a:xfrm>
              <a:off x="-580" y="2973"/>
              <a:ext cx="165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39" name="Rectangle 353"/>
            <p:cNvSpPr>
              <a:spLocks noChangeArrowheads="1"/>
            </p:cNvSpPr>
            <p:nvPr/>
          </p:nvSpPr>
          <p:spPr bwMode="auto">
            <a:xfrm>
              <a:off x="-745" y="2973"/>
              <a:ext cx="165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40" name="Rectangle 354"/>
            <p:cNvSpPr>
              <a:spLocks noChangeArrowheads="1"/>
            </p:cNvSpPr>
            <p:nvPr/>
          </p:nvSpPr>
          <p:spPr bwMode="auto">
            <a:xfrm>
              <a:off x="-909" y="2973"/>
              <a:ext cx="164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41" name="Rectangle 355"/>
            <p:cNvSpPr>
              <a:spLocks noChangeArrowheads="1"/>
            </p:cNvSpPr>
            <p:nvPr/>
          </p:nvSpPr>
          <p:spPr bwMode="auto">
            <a:xfrm>
              <a:off x="-1074" y="2973"/>
              <a:ext cx="165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42" name="Rectangle 356"/>
            <p:cNvSpPr>
              <a:spLocks noChangeArrowheads="1"/>
            </p:cNvSpPr>
            <p:nvPr/>
          </p:nvSpPr>
          <p:spPr bwMode="auto">
            <a:xfrm>
              <a:off x="-1239" y="2973"/>
              <a:ext cx="165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43" name="Rectangle 357"/>
            <p:cNvSpPr>
              <a:spLocks noChangeArrowheads="1"/>
            </p:cNvSpPr>
            <p:nvPr/>
          </p:nvSpPr>
          <p:spPr bwMode="auto">
            <a:xfrm>
              <a:off x="-1403" y="2973"/>
              <a:ext cx="164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44" name="Rectangle 358"/>
            <p:cNvSpPr>
              <a:spLocks noChangeArrowheads="1"/>
            </p:cNvSpPr>
            <p:nvPr/>
          </p:nvSpPr>
          <p:spPr bwMode="auto">
            <a:xfrm>
              <a:off x="-1567" y="2973"/>
              <a:ext cx="164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45" name="Rectangle 359"/>
            <p:cNvSpPr>
              <a:spLocks noChangeArrowheads="1"/>
            </p:cNvSpPr>
            <p:nvPr/>
          </p:nvSpPr>
          <p:spPr bwMode="auto">
            <a:xfrm>
              <a:off x="-1732" y="2973"/>
              <a:ext cx="165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46" name="Rectangle 360"/>
            <p:cNvSpPr>
              <a:spLocks noChangeArrowheads="1"/>
            </p:cNvSpPr>
            <p:nvPr/>
          </p:nvSpPr>
          <p:spPr bwMode="auto">
            <a:xfrm>
              <a:off x="-1896" y="2973"/>
              <a:ext cx="164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47" name="Rectangle 361"/>
            <p:cNvSpPr>
              <a:spLocks noChangeArrowheads="1"/>
            </p:cNvSpPr>
            <p:nvPr/>
          </p:nvSpPr>
          <p:spPr bwMode="auto">
            <a:xfrm>
              <a:off x="-1982" y="2973"/>
              <a:ext cx="165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48" name="Rectangle 362"/>
            <p:cNvSpPr>
              <a:spLocks noChangeArrowheads="1"/>
            </p:cNvSpPr>
            <p:nvPr/>
          </p:nvSpPr>
          <p:spPr bwMode="auto">
            <a:xfrm>
              <a:off x="-415" y="2807"/>
              <a:ext cx="163" cy="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49" name="Rectangle 363"/>
            <p:cNvSpPr>
              <a:spLocks noChangeArrowheads="1"/>
            </p:cNvSpPr>
            <p:nvPr/>
          </p:nvSpPr>
          <p:spPr bwMode="auto">
            <a:xfrm>
              <a:off x="-580" y="2807"/>
              <a:ext cx="165" cy="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50" name="Rectangle 364"/>
            <p:cNvSpPr>
              <a:spLocks noChangeArrowheads="1"/>
            </p:cNvSpPr>
            <p:nvPr/>
          </p:nvSpPr>
          <p:spPr bwMode="auto">
            <a:xfrm>
              <a:off x="-745" y="2807"/>
              <a:ext cx="165" cy="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51" name="Rectangle 365"/>
            <p:cNvSpPr>
              <a:spLocks noChangeArrowheads="1"/>
            </p:cNvSpPr>
            <p:nvPr/>
          </p:nvSpPr>
          <p:spPr bwMode="auto">
            <a:xfrm>
              <a:off x="-909" y="2807"/>
              <a:ext cx="164" cy="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52" name="Rectangle 366"/>
            <p:cNvSpPr>
              <a:spLocks noChangeArrowheads="1"/>
            </p:cNvSpPr>
            <p:nvPr/>
          </p:nvSpPr>
          <p:spPr bwMode="auto">
            <a:xfrm>
              <a:off x="-1074" y="2807"/>
              <a:ext cx="165" cy="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53" name="Rectangle 367"/>
            <p:cNvSpPr>
              <a:spLocks noChangeArrowheads="1"/>
            </p:cNvSpPr>
            <p:nvPr/>
          </p:nvSpPr>
          <p:spPr bwMode="auto">
            <a:xfrm>
              <a:off x="-1239" y="2807"/>
              <a:ext cx="165" cy="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54" name="Rectangle 368"/>
            <p:cNvSpPr>
              <a:spLocks noChangeArrowheads="1"/>
            </p:cNvSpPr>
            <p:nvPr/>
          </p:nvSpPr>
          <p:spPr bwMode="auto">
            <a:xfrm>
              <a:off x="-1403" y="2807"/>
              <a:ext cx="164" cy="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55" name="Rectangle 369"/>
            <p:cNvSpPr>
              <a:spLocks noChangeArrowheads="1"/>
            </p:cNvSpPr>
            <p:nvPr/>
          </p:nvSpPr>
          <p:spPr bwMode="auto">
            <a:xfrm>
              <a:off x="-1567" y="2807"/>
              <a:ext cx="164" cy="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56" name="Rectangle 370"/>
            <p:cNvSpPr>
              <a:spLocks noChangeArrowheads="1"/>
            </p:cNvSpPr>
            <p:nvPr/>
          </p:nvSpPr>
          <p:spPr bwMode="auto">
            <a:xfrm>
              <a:off x="-1732" y="2807"/>
              <a:ext cx="165" cy="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57" name="Rectangle 371"/>
            <p:cNvSpPr>
              <a:spLocks noChangeArrowheads="1"/>
            </p:cNvSpPr>
            <p:nvPr/>
          </p:nvSpPr>
          <p:spPr bwMode="auto">
            <a:xfrm>
              <a:off x="-1896" y="2807"/>
              <a:ext cx="164" cy="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58" name="Rectangle 372"/>
            <p:cNvSpPr>
              <a:spLocks noChangeArrowheads="1"/>
            </p:cNvSpPr>
            <p:nvPr/>
          </p:nvSpPr>
          <p:spPr bwMode="auto">
            <a:xfrm>
              <a:off x="-1982" y="2807"/>
              <a:ext cx="165" cy="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59" name="Rectangle 373"/>
            <p:cNvSpPr>
              <a:spLocks noChangeArrowheads="1"/>
            </p:cNvSpPr>
            <p:nvPr/>
          </p:nvSpPr>
          <p:spPr bwMode="auto">
            <a:xfrm>
              <a:off x="-415" y="2643"/>
              <a:ext cx="163" cy="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60" name="Rectangle 374"/>
            <p:cNvSpPr>
              <a:spLocks noChangeArrowheads="1"/>
            </p:cNvSpPr>
            <p:nvPr/>
          </p:nvSpPr>
          <p:spPr bwMode="auto">
            <a:xfrm>
              <a:off x="-580" y="2643"/>
              <a:ext cx="165" cy="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61" name="Rectangle 375"/>
            <p:cNvSpPr>
              <a:spLocks noChangeArrowheads="1"/>
            </p:cNvSpPr>
            <p:nvPr/>
          </p:nvSpPr>
          <p:spPr bwMode="auto">
            <a:xfrm>
              <a:off x="-745" y="2643"/>
              <a:ext cx="165" cy="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62" name="Rectangle 376"/>
            <p:cNvSpPr>
              <a:spLocks noChangeArrowheads="1"/>
            </p:cNvSpPr>
            <p:nvPr/>
          </p:nvSpPr>
          <p:spPr bwMode="auto">
            <a:xfrm>
              <a:off x="-909" y="2643"/>
              <a:ext cx="164" cy="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63" name="Rectangle 377"/>
            <p:cNvSpPr>
              <a:spLocks noChangeArrowheads="1"/>
            </p:cNvSpPr>
            <p:nvPr/>
          </p:nvSpPr>
          <p:spPr bwMode="auto">
            <a:xfrm>
              <a:off x="-1074" y="2643"/>
              <a:ext cx="165" cy="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64" name="Rectangle 378"/>
            <p:cNvSpPr>
              <a:spLocks noChangeArrowheads="1"/>
            </p:cNvSpPr>
            <p:nvPr/>
          </p:nvSpPr>
          <p:spPr bwMode="auto">
            <a:xfrm>
              <a:off x="-1239" y="2643"/>
              <a:ext cx="165" cy="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65" name="Rectangle 379"/>
            <p:cNvSpPr>
              <a:spLocks noChangeArrowheads="1"/>
            </p:cNvSpPr>
            <p:nvPr/>
          </p:nvSpPr>
          <p:spPr bwMode="auto">
            <a:xfrm>
              <a:off x="-1403" y="2643"/>
              <a:ext cx="164" cy="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66" name="Rectangle 380"/>
            <p:cNvSpPr>
              <a:spLocks noChangeArrowheads="1"/>
            </p:cNvSpPr>
            <p:nvPr/>
          </p:nvSpPr>
          <p:spPr bwMode="auto">
            <a:xfrm>
              <a:off x="-1567" y="2643"/>
              <a:ext cx="164" cy="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67" name="Rectangle 381"/>
            <p:cNvSpPr>
              <a:spLocks noChangeArrowheads="1"/>
            </p:cNvSpPr>
            <p:nvPr/>
          </p:nvSpPr>
          <p:spPr bwMode="auto">
            <a:xfrm>
              <a:off x="-1732" y="2643"/>
              <a:ext cx="165" cy="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68" name="Rectangle 382"/>
            <p:cNvSpPr>
              <a:spLocks noChangeArrowheads="1"/>
            </p:cNvSpPr>
            <p:nvPr/>
          </p:nvSpPr>
          <p:spPr bwMode="auto">
            <a:xfrm>
              <a:off x="-1896" y="2643"/>
              <a:ext cx="164" cy="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69" name="Rectangle 383"/>
            <p:cNvSpPr>
              <a:spLocks noChangeArrowheads="1"/>
            </p:cNvSpPr>
            <p:nvPr/>
          </p:nvSpPr>
          <p:spPr bwMode="auto">
            <a:xfrm>
              <a:off x="-1982" y="2643"/>
              <a:ext cx="165" cy="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70" name="Rectangle 384"/>
            <p:cNvSpPr>
              <a:spLocks noChangeArrowheads="1"/>
            </p:cNvSpPr>
            <p:nvPr/>
          </p:nvSpPr>
          <p:spPr bwMode="auto">
            <a:xfrm>
              <a:off x="-415" y="2478"/>
              <a:ext cx="163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71" name="Rectangle 385"/>
            <p:cNvSpPr>
              <a:spLocks noChangeArrowheads="1"/>
            </p:cNvSpPr>
            <p:nvPr/>
          </p:nvSpPr>
          <p:spPr bwMode="auto">
            <a:xfrm>
              <a:off x="-580" y="2478"/>
              <a:ext cx="165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72" name="Rectangle 386"/>
            <p:cNvSpPr>
              <a:spLocks noChangeArrowheads="1"/>
            </p:cNvSpPr>
            <p:nvPr/>
          </p:nvSpPr>
          <p:spPr bwMode="auto">
            <a:xfrm>
              <a:off x="-745" y="2478"/>
              <a:ext cx="165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73" name="Rectangle 387"/>
            <p:cNvSpPr>
              <a:spLocks noChangeArrowheads="1"/>
            </p:cNvSpPr>
            <p:nvPr/>
          </p:nvSpPr>
          <p:spPr bwMode="auto">
            <a:xfrm>
              <a:off x="-909" y="2478"/>
              <a:ext cx="164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74" name="Rectangle 388"/>
            <p:cNvSpPr>
              <a:spLocks noChangeArrowheads="1"/>
            </p:cNvSpPr>
            <p:nvPr/>
          </p:nvSpPr>
          <p:spPr bwMode="auto">
            <a:xfrm>
              <a:off x="-1074" y="2478"/>
              <a:ext cx="165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75" name="Rectangle 389"/>
            <p:cNvSpPr>
              <a:spLocks noChangeArrowheads="1"/>
            </p:cNvSpPr>
            <p:nvPr/>
          </p:nvSpPr>
          <p:spPr bwMode="auto">
            <a:xfrm>
              <a:off x="-1239" y="2478"/>
              <a:ext cx="165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76" name="Rectangle 390"/>
            <p:cNvSpPr>
              <a:spLocks noChangeArrowheads="1"/>
            </p:cNvSpPr>
            <p:nvPr/>
          </p:nvSpPr>
          <p:spPr bwMode="auto">
            <a:xfrm>
              <a:off x="-1403" y="2478"/>
              <a:ext cx="164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77" name="Rectangle 391"/>
            <p:cNvSpPr>
              <a:spLocks noChangeArrowheads="1"/>
            </p:cNvSpPr>
            <p:nvPr/>
          </p:nvSpPr>
          <p:spPr bwMode="auto">
            <a:xfrm>
              <a:off x="-1567" y="2478"/>
              <a:ext cx="164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78" name="Rectangle 392"/>
            <p:cNvSpPr>
              <a:spLocks noChangeArrowheads="1"/>
            </p:cNvSpPr>
            <p:nvPr/>
          </p:nvSpPr>
          <p:spPr bwMode="auto">
            <a:xfrm>
              <a:off x="-1732" y="2478"/>
              <a:ext cx="165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79" name="Rectangle 393"/>
            <p:cNvSpPr>
              <a:spLocks noChangeArrowheads="1"/>
            </p:cNvSpPr>
            <p:nvPr/>
          </p:nvSpPr>
          <p:spPr bwMode="auto">
            <a:xfrm>
              <a:off x="-1896" y="2478"/>
              <a:ext cx="164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80" name="Rectangle 394"/>
            <p:cNvSpPr>
              <a:spLocks noChangeArrowheads="1"/>
            </p:cNvSpPr>
            <p:nvPr/>
          </p:nvSpPr>
          <p:spPr bwMode="auto">
            <a:xfrm>
              <a:off x="-1969" y="2478"/>
              <a:ext cx="165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81" name="Rectangle 395"/>
            <p:cNvSpPr>
              <a:spLocks noChangeArrowheads="1"/>
            </p:cNvSpPr>
            <p:nvPr/>
          </p:nvSpPr>
          <p:spPr bwMode="auto">
            <a:xfrm>
              <a:off x="-415" y="2313"/>
              <a:ext cx="163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82" name="Rectangle 396"/>
            <p:cNvSpPr>
              <a:spLocks noChangeArrowheads="1"/>
            </p:cNvSpPr>
            <p:nvPr/>
          </p:nvSpPr>
          <p:spPr bwMode="auto">
            <a:xfrm>
              <a:off x="-580" y="2313"/>
              <a:ext cx="165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83" name="Rectangle 397"/>
            <p:cNvSpPr>
              <a:spLocks noChangeArrowheads="1"/>
            </p:cNvSpPr>
            <p:nvPr/>
          </p:nvSpPr>
          <p:spPr bwMode="auto">
            <a:xfrm>
              <a:off x="-745" y="2313"/>
              <a:ext cx="165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84" name="Rectangle 398"/>
            <p:cNvSpPr>
              <a:spLocks noChangeArrowheads="1"/>
            </p:cNvSpPr>
            <p:nvPr/>
          </p:nvSpPr>
          <p:spPr bwMode="auto">
            <a:xfrm>
              <a:off x="-909" y="2313"/>
              <a:ext cx="164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85" name="Rectangle 399"/>
            <p:cNvSpPr>
              <a:spLocks noChangeArrowheads="1"/>
            </p:cNvSpPr>
            <p:nvPr/>
          </p:nvSpPr>
          <p:spPr bwMode="auto">
            <a:xfrm>
              <a:off x="-1074" y="2313"/>
              <a:ext cx="165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86" name="Rectangle 400"/>
            <p:cNvSpPr>
              <a:spLocks noChangeArrowheads="1"/>
            </p:cNvSpPr>
            <p:nvPr/>
          </p:nvSpPr>
          <p:spPr bwMode="auto">
            <a:xfrm>
              <a:off x="-1239" y="2313"/>
              <a:ext cx="165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87" name="Rectangle 401"/>
            <p:cNvSpPr>
              <a:spLocks noChangeArrowheads="1"/>
            </p:cNvSpPr>
            <p:nvPr/>
          </p:nvSpPr>
          <p:spPr bwMode="auto">
            <a:xfrm>
              <a:off x="-1403" y="2313"/>
              <a:ext cx="164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88" name="Rectangle 402"/>
            <p:cNvSpPr>
              <a:spLocks noChangeArrowheads="1"/>
            </p:cNvSpPr>
            <p:nvPr/>
          </p:nvSpPr>
          <p:spPr bwMode="auto">
            <a:xfrm>
              <a:off x="-1567" y="2313"/>
              <a:ext cx="164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89" name="Rectangle 403"/>
            <p:cNvSpPr>
              <a:spLocks noChangeArrowheads="1"/>
            </p:cNvSpPr>
            <p:nvPr/>
          </p:nvSpPr>
          <p:spPr bwMode="auto">
            <a:xfrm>
              <a:off x="-1732" y="2313"/>
              <a:ext cx="165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90" name="Rectangle 404"/>
            <p:cNvSpPr>
              <a:spLocks noChangeArrowheads="1"/>
            </p:cNvSpPr>
            <p:nvPr/>
          </p:nvSpPr>
          <p:spPr bwMode="auto">
            <a:xfrm>
              <a:off x="-1896" y="2313"/>
              <a:ext cx="164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91" name="Rectangle 405"/>
            <p:cNvSpPr>
              <a:spLocks noChangeArrowheads="1"/>
            </p:cNvSpPr>
            <p:nvPr/>
          </p:nvSpPr>
          <p:spPr bwMode="auto">
            <a:xfrm>
              <a:off x="-1969" y="2313"/>
              <a:ext cx="165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92" name="Rectangle 406"/>
            <p:cNvSpPr>
              <a:spLocks noChangeArrowheads="1"/>
            </p:cNvSpPr>
            <p:nvPr/>
          </p:nvSpPr>
          <p:spPr bwMode="auto">
            <a:xfrm>
              <a:off x="-415" y="2148"/>
              <a:ext cx="163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93" name="Rectangle 407"/>
            <p:cNvSpPr>
              <a:spLocks noChangeArrowheads="1"/>
            </p:cNvSpPr>
            <p:nvPr/>
          </p:nvSpPr>
          <p:spPr bwMode="auto">
            <a:xfrm>
              <a:off x="-580" y="2148"/>
              <a:ext cx="165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94" name="Rectangle 408"/>
            <p:cNvSpPr>
              <a:spLocks noChangeArrowheads="1"/>
            </p:cNvSpPr>
            <p:nvPr/>
          </p:nvSpPr>
          <p:spPr bwMode="auto">
            <a:xfrm>
              <a:off x="-745" y="2148"/>
              <a:ext cx="165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95" name="Rectangle 409"/>
            <p:cNvSpPr>
              <a:spLocks noChangeArrowheads="1"/>
            </p:cNvSpPr>
            <p:nvPr/>
          </p:nvSpPr>
          <p:spPr bwMode="auto">
            <a:xfrm>
              <a:off x="-909" y="2148"/>
              <a:ext cx="164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96" name="Rectangle 410"/>
            <p:cNvSpPr>
              <a:spLocks noChangeArrowheads="1"/>
            </p:cNvSpPr>
            <p:nvPr/>
          </p:nvSpPr>
          <p:spPr bwMode="auto">
            <a:xfrm>
              <a:off x="-1074" y="2148"/>
              <a:ext cx="165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97" name="Rectangle 411"/>
            <p:cNvSpPr>
              <a:spLocks noChangeArrowheads="1"/>
            </p:cNvSpPr>
            <p:nvPr/>
          </p:nvSpPr>
          <p:spPr bwMode="auto">
            <a:xfrm>
              <a:off x="-1239" y="2148"/>
              <a:ext cx="165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98" name="Rectangle 412"/>
            <p:cNvSpPr>
              <a:spLocks noChangeArrowheads="1"/>
            </p:cNvSpPr>
            <p:nvPr/>
          </p:nvSpPr>
          <p:spPr bwMode="auto">
            <a:xfrm>
              <a:off x="-1403" y="2148"/>
              <a:ext cx="164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99" name="Rectangle 413"/>
            <p:cNvSpPr>
              <a:spLocks noChangeArrowheads="1"/>
            </p:cNvSpPr>
            <p:nvPr/>
          </p:nvSpPr>
          <p:spPr bwMode="auto">
            <a:xfrm>
              <a:off x="-1567" y="2148"/>
              <a:ext cx="164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00" name="Rectangle 414"/>
            <p:cNvSpPr>
              <a:spLocks noChangeArrowheads="1"/>
            </p:cNvSpPr>
            <p:nvPr/>
          </p:nvSpPr>
          <p:spPr bwMode="auto">
            <a:xfrm>
              <a:off x="-1732" y="2148"/>
              <a:ext cx="165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01" name="Rectangle 415"/>
            <p:cNvSpPr>
              <a:spLocks noChangeArrowheads="1"/>
            </p:cNvSpPr>
            <p:nvPr/>
          </p:nvSpPr>
          <p:spPr bwMode="auto">
            <a:xfrm>
              <a:off x="-1896" y="2148"/>
              <a:ext cx="164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02" name="Rectangle 416"/>
            <p:cNvSpPr>
              <a:spLocks noChangeArrowheads="1"/>
            </p:cNvSpPr>
            <p:nvPr/>
          </p:nvSpPr>
          <p:spPr bwMode="auto">
            <a:xfrm>
              <a:off x="-1969" y="2148"/>
              <a:ext cx="165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03" name="Rectangle 417"/>
            <p:cNvSpPr>
              <a:spLocks noChangeArrowheads="1"/>
            </p:cNvSpPr>
            <p:nvPr/>
          </p:nvSpPr>
          <p:spPr bwMode="auto">
            <a:xfrm>
              <a:off x="-415" y="1982"/>
              <a:ext cx="163" cy="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04" name="Rectangle 418"/>
            <p:cNvSpPr>
              <a:spLocks noChangeArrowheads="1"/>
            </p:cNvSpPr>
            <p:nvPr/>
          </p:nvSpPr>
          <p:spPr bwMode="auto">
            <a:xfrm>
              <a:off x="-580" y="1982"/>
              <a:ext cx="165" cy="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05" name="Rectangle 419"/>
            <p:cNvSpPr>
              <a:spLocks noChangeArrowheads="1"/>
            </p:cNvSpPr>
            <p:nvPr/>
          </p:nvSpPr>
          <p:spPr bwMode="auto">
            <a:xfrm>
              <a:off x="-745" y="1982"/>
              <a:ext cx="165" cy="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06" name="Rectangle 420"/>
            <p:cNvSpPr>
              <a:spLocks noChangeArrowheads="1"/>
            </p:cNvSpPr>
            <p:nvPr/>
          </p:nvSpPr>
          <p:spPr bwMode="auto">
            <a:xfrm>
              <a:off x="-909" y="1982"/>
              <a:ext cx="164" cy="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07" name="Rectangle 421"/>
            <p:cNvSpPr>
              <a:spLocks noChangeArrowheads="1"/>
            </p:cNvSpPr>
            <p:nvPr/>
          </p:nvSpPr>
          <p:spPr bwMode="auto">
            <a:xfrm>
              <a:off x="-1074" y="1982"/>
              <a:ext cx="165" cy="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08" name="Rectangle 422"/>
            <p:cNvSpPr>
              <a:spLocks noChangeArrowheads="1"/>
            </p:cNvSpPr>
            <p:nvPr/>
          </p:nvSpPr>
          <p:spPr bwMode="auto">
            <a:xfrm>
              <a:off x="-1239" y="1982"/>
              <a:ext cx="165" cy="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09" name="Rectangle 423"/>
            <p:cNvSpPr>
              <a:spLocks noChangeArrowheads="1"/>
            </p:cNvSpPr>
            <p:nvPr/>
          </p:nvSpPr>
          <p:spPr bwMode="auto">
            <a:xfrm>
              <a:off x="-1403" y="1982"/>
              <a:ext cx="164" cy="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10" name="Rectangle 424"/>
            <p:cNvSpPr>
              <a:spLocks noChangeArrowheads="1"/>
            </p:cNvSpPr>
            <p:nvPr/>
          </p:nvSpPr>
          <p:spPr bwMode="auto">
            <a:xfrm>
              <a:off x="-1567" y="1982"/>
              <a:ext cx="164" cy="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11" name="Rectangle 425"/>
            <p:cNvSpPr>
              <a:spLocks noChangeArrowheads="1"/>
            </p:cNvSpPr>
            <p:nvPr/>
          </p:nvSpPr>
          <p:spPr bwMode="auto">
            <a:xfrm>
              <a:off x="-1732" y="1982"/>
              <a:ext cx="165" cy="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12" name="Rectangle 426"/>
            <p:cNvSpPr>
              <a:spLocks noChangeArrowheads="1"/>
            </p:cNvSpPr>
            <p:nvPr/>
          </p:nvSpPr>
          <p:spPr bwMode="auto">
            <a:xfrm>
              <a:off x="-1896" y="1982"/>
              <a:ext cx="164" cy="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13" name="Rectangle 427"/>
            <p:cNvSpPr>
              <a:spLocks noChangeArrowheads="1"/>
            </p:cNvSpPr>
            <p:nvPr/>
          </p:nvSpPr>
          <p:spPr bwMode="auto">
            <a:xfrm>
              <a:off x="-1977" y="1982"/>
              <a:ext cx="165" cy="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14" name="Rectangle 428"/>
            <p:cNvSpPr>
              <a:spLocks noChangeArrowheads="1"/>
            </p:cNvSpPr>
            <p:nvPr/>
          </p:nvSpPr>
          <p:spPr bwMode="auto">
            <a:xfrm>
              <a:off x="-415" y="1817"/>
              <a:ext cx="163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15" name="Rectangle 429"/>
            <p:cNvSpPr>
              <a:spLocks noChangeArrowheads="1"/>
            </p:cNvSpPr>
            <p:nvPr/>
          </p:nvSpPr>
          <p:spPr bwMode="auto">
            <a:xfrm>
              <a:off x="-580" y="1817"/>
              <a:ext cx="165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16" name="Rectangle 430"/>
            <p:cNvSpPr>
              <a:spLocks noChangeArrowheads="1"/>
            </p:cNvSpPr>
            <p:nvPr/>
          </p:nvSpPr>
          <p:spPr bwMode="auto">
            <a:xfrm>
              <a:off x="-745" y="1817"/>
              <a:ext cx="165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17" name="Rectangle 431"/>
            <p:cNvSpPr>
              <a:spLocks noChangeArrowheads="1"/>
            </p:cNvSpPr>
            <p:nvPr/>
          </p:nvSpPr>
          <p:spPr bwMode="auto">
            <a:xfrm>
              <a:off x="-909" y="1817"/>
              <a:ext cx="164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18" name="Rectangle 432"/>
            <p:cNvSpPr>
              <a:spLocks noChangeArrowheads="1"/>
            </p:cNvSpPr>
            <p:nvPr/>
          </p:nvSpPr>
          <p:spPr bwMode="auto">
            <a:xfrm>
              <a:off x="-1074" y="1817"/>
              <a:ext cx="165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19" name="Rectangle 433"/>
            <p:cNvSpPr>
              <a:spLocks noChangeArrowheads="1"/>
            </p:cNvSpPr>
            <p:nvPr/>
          </p:nvSpPr>
          <p:spPr bwMode="auto">
            <a:xfrm>
              <a:off x="-1239" y="1817"/>
              <a:ext cx="165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20" name="Rectangle 434"/>
            <p:cNvSpPr>
              <a:spLocks noChangeArrowheads="1"/>
            </p:cNvSpPr>
            <p:nvPr/>
          </p:nvSpPr>
          <p:spPr bwMode="auto">
            <a:xfrm>
              <a:off x="-1403" y="1817"/>
              <a:ext cx="164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21" name="Rectangle 435"/>
            <p:cNvSpPr>
              <a:spLocks noChangeArrowheads="1"/>
            </p:cNvSpPr>
            <p:nvPr/>
          </p:nvSpPr>
          <p:spPr bwMode="auto">
            <a:xfrm>
              <a:off x="-1567" y="1817"/>
              <a:ext cx="164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22" name="Rectangle 436"/>
            <p:cNvSpPr>
              <a:spLocks noChangeArrowheads="1"/>
            </p:cNvSpPr>
            <p:nvPr/>
          </p:nvSpPr>
          <p:spPr bwMode="auto">
            <a:xfrm>
              <a:off x="-1732" y="1817"/>
              <a:ext cx="165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23" name="Rectangle 437"/>
            <p:cNvSpPr>
              <a:spLocks noChangeArrowheads="1"/>
            </p:cNvSpPr>
            <p:nvPr/>
          </p:nvSpPr>
          <p:spPr bwMode="auto">
            <a:xfrm>
              <a:off x="-1896" y="1817"/>
              <a:ext cx="164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24" name="Rectangle 438"/>
            <p:cNvSpPr>
              <a:spLocks noChangeArrowheads="1"/>
            </p:cNvSpPr>
            <p:nvPr/>
          </p:nvSpPr>
          <p:spPr bwMode="auto">
            <a:xfrm>
              <a:off x="-1977" y="1817"/>
              <a:ext cx="165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25" name="Rectangle 439"/>
            <p:cNvSpPr>
              <a:spLocks noChangeArrowheads="1"/>
            </p:cNvSpPr>
            <p:nvPr/>
          </p:nvSpPr>
          <p:spPr bwMode="auto">
            <a:xfrm>
              <a:off x="-415" y="1652"/>
              <a:ext cx="163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26" name="Rectangle 440"/>
            <p:cNvSpPr>
              <a:spLocks noChangeArrowheads="1"/>
            </p:cNvSpPr>
            <p:nvPr/>
          </p:nvSpPr>
          <p:spPr bwMode="auto">
            <a:xfrm>
              <a:off x="-580" y="1652"/>
              <a:ext cx="165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27" name="Rectangle 441"/>
            <p:cNvSpPr>
              <a:spLocks noChangeArrowheads="1"/>
            </p:cNvSpPr>
            <p:nvPr/>
          </p:nvSpPr>
          <p:spPr bwMode="auto">
            <a:xfrm>
              <a:off x="-745" y="1652"/>
              <a:ext cx="165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28" name="Rectangle 442"/>
            <p:cNvSpPr>
              <a:spLocks noChangeArrowheads="1"/>
            </p:cNvSpPr>
            <p:nvPr/>
          </p:nvSpPr>
          <p:spPr bwMode="auto">
            <a:xfrm>
              <a:off x="-909" y="1652"/>
              <a:ext cx="164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29" name="Rectangle 443"/>
            <p:cNvSpPr>
              <a:spLocks noChangeArrowheads="1"/>
            </p:cNvSpPr>
            <p:nvPr/>
          </p:nvSpPr>
          <p:spPr bwMode="auto">
            <a:xfrm>
              <a:off x="-1074" y="1652"/>
              <a:ext cx="165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30" name="Rectangle 444"/>
            <p:cNvSpPr>
              <a:spLocks noChangeArrowheads="1"/>
            </p:cNvSpPr>
            <p:nvPr/>
          </p:nvSpPr>
          <p:spPr bwMode="auto">
            <a:xfrm>
              <a:off x="-1239" y="1652"/>
              <a:ext cx="165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31" name="Rectangle 445"/>
            <p:cNvSpPr>
              <a:spLocks noChangeArrowheads="1"/>
            </p:cNvSpPr>
            <p:nvPr/>
          </p:nvSpPr>
          <p:spPr bwMode="auto">
            <a:xfrm>
              <a:off x="-1403" y="1652"/>
              <a:ext cx="164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32" name="Rectangle 446"/>
            <p:cNvSpPr>
              <a:spLocks noChangeArrowheads="1"/>
            </p:cNvSpPr>
            <p:nvPr/>
          </p:nvSpPr>
          <p:spPr bwMode="auto">
            <a:xfrm>
              <a:off x="-1567" y="1652"/>
              <a:ext cx="164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33" name="Rectangle 447"/>
            <p:cNvSpPr>
              <a:spLocks noChangeArrowheads="1"/>
            </p:cNvSpPr>
            <p:nvPr/>
          </p:nvSpPr>
          <p:spPr bwMode="auto">
            <a:xfrm>
              <a:off x="-1732" y="1652"/>
              <a:ext cx="165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34" name="Rectangle 448"/>
            <p:cNvSpPr>
              <a:spLocks noChangeArrowheads="1"/>
            </p:cNvSpPr>
            <p:nvPr/>
          </p:nvSpPr>
          <p:spPr bwMode="auto">
            <a:xfrm>
              <a:off x="-1896" y="1652"/>
              <a:ext cx="164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35" name="Rectangle 449"/>
            <p:cNvSpPr>
              <a:spLocks noChangeArrowheads="1"/>
            </p:cNvSpPr>
            <p:nvPr/>
          </p:nvSpPr>
          <p:spPr bwMode="auto">
            <a:xfrm>
              <a:off x="-1977" y="1652"/>
              <a:ext cx="165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36" name="Rectangle 450"/>
            <p:cNvSpPr>
              <a:spLocks noChangeArrowheads="1"/>
            </p:cNvSpPr>
            <p:nvPr/>
          </p:nvSpPr>
          <p:spPr bwMode="auto">
            <a:xfrm>
              <a:off x="-415" y="1488"/>
              <a:ext cx="163" cy="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37" name="Rectangle 451"/>
            <p:cNvSpPr>
              <a:spLocks noChangeArrowheads="1"/>
            </p:cNvSpPr>
            <p:nvPr/>
          </p:nvSpPr>
          <p:spPr bwMode="auto">
            <a:xfrm>
              <a:off x="-580" y="1488"/>
              <a:ext cx="165" cy="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38" name="Rectangle 452"/>
            <p:cNvSpPr>
              <a:spLocks noChangeArrowheads="1"/>
            </p:cNvSpPr>
            <p:nvPr/>
          </p:nvSpPr>
          <p:spPr bwMode="auto">
            <a:xfrm>
              <a:off x="-745" y="1488"/>
              <a:ext cx="165" cy="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39" name="Rectangle 453"/>
            <p:cNvSpPr>
              <a:spLocks noChangeArrowheads="1"/>
            </p:cNvSpPr>
            <p:nvPr/>
          </p:nvSpPr>
          <p:spPr bwMode="auto">
            <a:xfrm>
              <a:off x="-909" y="1488"/>
              <a:ext cx="164" cy="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40" name="Rectangle 454"/>
            <p:cNvSpPr>
              <a:spLocks noChangeArrowheads="1"/>
            </p:cNvSpPr>
            <p:nvPr/>
          </p:nvSpPr>
          <p:spPr bwMode="auto">
            <a:xfrm>
              <a:off x="-1074" y="1488"/>
              <a:ext cx="165" cy="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41" name="Rectangle 455"/>
            <p:cNvSpPr>
              <a:spLocks noChangeArrowheads="1"/>
            </p:cNvSpPr>
            <p:nvPr/>
          </p:nvSpPr>
          <p:spPr bwMode="auto">
            <a:xfrm>
              <a:off x="-1239" y="1488"/>
              <a:ext cx="165" cy="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42" name="Rectangle 456"/>
            <p:cNvSpPr>
              <a:spLocks noChangeArrowheads="1"/>
            </p:cNvSpPr>
            <p:nvPr/>
          </p:nvSpPr>
          <p:spPr bwMode="auto">
            <a:xfrm>
              <a:off x="-1403" y="1488"/>
              <a:ext cx="164" cy="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43" name="Rectangle 457"/>
            <p:cNvSpPr>
              <a:spLocks noChangeArrowheads="1"/>
            </p:cNvSpPr>
            <p:nvPr/>
          </p:nvSpPr>
          <p:spPr bwMode="auto">
            <a:xfrm>
              <a:off x="-1567" y="1488"/>
              <a:ext cx="164" cy="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44" name="Rectangle 458"/>
            <p:cNvSpPr>
              <a:spLocks noChangeArrowheads="1"/>
            </p:cNvSpPr>
            <p:nvPr/>
          </p:nvSpPr>
          <p:spPr bwMode="auto">
            <a:xfrm>
              <a:off x="-1732" y="1488"/>
              <a:ext cx="165" cy="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45" name="Rectangle 459"/>
            <p:cNvSpPr>
              <a:spLocks noChangeArrowheads="1"/>
            </p:cNvSpPr>
            <p:nvPr/>
          </p:nvSpPr>
          <p:spPr bwMode="auto">
            <a:xfrm>
              <a:off x="-1896" y="1488"/>
              <a:ext cx="164" cy="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46" name="Rectangle 460"/>
            <p:cNvSpPr>
              <a:spLocks noChangeArrowheads="1"/>
            </p:cNvSpPr>
            <p:nvPr/>
          </p:nvSpPr>
          <p:spPr bwMode="auto">
            <a:xfrm>
              <a:off x="-1965" y="1488"/>
              <a:ext cx="165" cy="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47" name="Rectangle 461"/>
            <p:cNvSpPr>
              <a:spLocks noChangeArrowheads="1"/>
            </p:cNvSpPr>
            <p:nvPr/>
          </p:nvSpPr>
          <p:spPr bwMode="auto">
            <a:xfrm>
              <a:off x="-415" y="1322"/>
              <a:ext cx="163" cy="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48" name="Rectangle 462"/>
            <p:cNvSpPr>
              <a:spLocks noChangeArrowheads="1"/>
            </p:cNvSpPr>
            <p:nvPr/>
          </p:nvSpPr>
          <p:spPr bwMode="auto">
            <a:xfrm>
              <a:off x="-580" y="1322"/>
              <a:ext cx="165" cy="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49" name="Rectangle 463"/>
            <p:cNvSpPr>
              <a:spLocks noChangeArrowheads="1"/>
            </p:cNvSpPr>
            <p:nvPr/>
          </p:nvSpPr>
          <p:spPr bwMode="auto">
            <a:xfrm>
              <a:off x="-745" y="1322"/>
              <a:ext cx="165" cy="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50" name="Rectangle 464"/>
            <p:cNvSpPr>
              <a:spLocks noChangeArrowheads="1"/>
            </p:cNvSpPr>
            <p:nvPr/>
          </p:nvSpPr>
          <p:spPr bwMode="auto">
            <a:xfrm>
              <a:off x="-909" y="1322"/>
              <a:ext cx="164" cy="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51" name="Rectangle 465"/>
            <p:cNvSpPr>
              <a:spLocks noChangeArrowheads="1"/>
            </p:cNvSpPr>
            <p:nvPr/>
          </p:nvSpPr>
          <p:spPr bwMode="auto">
            <a:xfrm>
              <a:off x="-1074" y="1322"/>
              <a:ext cx="165" cy="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52" name="Rectangle 466"/>
            <p:cNvSpPr>
              <a:spLocks noChangeArrowheads="1"/>
            </p:cNvSpPr>
            <p:nvPr/>
          </p:nvSpPr>
          <p:spPr bwMode="auto">
            <a:xfrm>
              <a:off x="-1239" y="1322"/>
              <a:ext cx="165" cy="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53" name="Rectangle 467"/>
            <p:cNvSpPr>
              <a:spLocks noChangeArrowheads="1"/>
            </p:cNvSpPr>
            <p:nvPr/>
          </p:nvSpPr>
          <p:spPr bwMode="auto">
            <a:xfrm>
              <a:off x="-1403" y="1322"/>
              <a:ext cx="164" cy="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54" name="Rectangle 468"/>
            <p:cNvSpPr>
              <a:spLocks noChangeArrowheads="1"/>
            </p:cNvSpPr>
            <p:nvPr/>
          </p:nvSpPr>
          <p:spPr bwMode="auto">
            <a:xfrm>
              <a:off x="-1567" y="1322"/>
              <a:ext cx="164" cy="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55" name="Rectangle 469"/>
            <p:cNvSpPr>
              <a:spLocks noChangeArrowheads="1"/>
            </p:cNvSpPr>
            <p:nvPr/>
          </p:nvSpPr>
          <p:spPr bwMode="auto">
            <a:xfrm>
              <a:off x="-1732" y="1322"/>
              <a:ext cx="165" cy="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56" name="Rectangle 470"/>
            <p:cNvSpPr>
              <a:spLocks noChangeArrowheads="1"/>
            </p:cNvSpPr>
            <p:nvPr/>
          </p:nvSpPr>
          <p:spPr bwMode="auto">
            <a:xfrm>
              <a:off x="-1896" y="1322"/>
              <a:ext cx="164" cy="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57" name="Rectangle 471"/>
            <p:cNvSpPr>
              <a:spLocks noChangeArrowheads="1"/>
            </p:cNvSpPr>
            <p:nvPr/>
          </p:nvSpPr>
          <p:spPr bwMode="auto">
            <a:xfrm>
              <a:off x="-1965" y="1322"/>
              <a:ext cx="165" cy="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58" name="Rectangle 472"/>
            <p:cNvSpPr>
              <a:spLocks noChangeArrowheads="1"/>
            </p:cNvSpPr>
            <p:nvPr/>
          </p:nvSpPr>
          <p:spPr bwMode="auto">
            <a:xfrm>
              <a:off x="-415" y="1157"/>
              <a:ext cx="163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59" name="Rectangle 473"/>
            <p:cNvSpPr>
              <a:spLocks noChangeArrowheads="1"/>
            </p:cNvSpPr>
            <p:nvPr/>
          </p:nvSpPr>
          <p:spPr bwMode="auto">
            <a:xfrm>
              <a:off x="-580" y="1157"/>
              <a:ext cx="165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60" name="Rectangle 474"/>
            <p:cNvSpPr>
              <a:spLocks noChangeArrowheads="1"/>
            </p:cNvSpPr>
            <p:nvPr/>
          </p:nvSpPr>
          <p:spPr bwMode="auto">
            <a:xfrm>
              <a:off x="-745" y="1157"/>
              <a:ext cx="165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61" name="Rectangle 475"/>
            <p:cNvSpPr>
              <a:spLocks noChangeArrowheads="1"/>
            </p:cNvSpPr>
            <p:nvPr/>
          </p:nvSpPr>
          <p:spPr bwMode="auto">
            <a:xfrm>
              <a:off x="-909" y="1157"/>
              <a:ext cx="164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62" name="Rectangle 476"/>
            <p:cNvSpPr>
              <a:spLocks noChangeArrowheads="1"/>
            </p:cNvSpPr>
            <p:nvPr/>
          </p:nvSpPr>
          <p:spPr bwMode="auto">
            <a:xfrm>
              <a:off x="-1074" y="1157"/>
              <a:ext cx="165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63" name="Rectangle 477"/>
            <p:cNvSpPr>
              <a:spLocks noChangeArrowheads="1"/>
            </p:cNvSpPr>
            <p:nvPr/>
          </p:nvSpPr>
          <p:spPr bwMode="auto">
            <a:xfrm>
              <a:off x="-1239" y="1157"/>
              <a:ext cx="165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64" name="Rectangle 478"/>
            <p:cNvSpPr>
              <a:spLocks noChangeArrowheads="1"/>
            </p:cNvSpPr>
            <p:nvPr/>
          </p:nvSpPr>
          <p:spPr bwMode="auto">
            <a:xfrm>
              <a:off x="-1403" y="1157"/>
              <a:ext cx="164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65" name="Rectangle 479"/>
            <p:cNvSpPr>
              <a:spLocks noChangeArrowheads="1"/>
            </p:cNvSpPr>
            <p:nvPr/>
          </p:nvSpPr>
          <p:spPr bwMode="auto">
            <a:xfrm>
              <a:off x="-1567" y="1157"/>
              <a:ext cx="164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66" name="Rectangle 480"/>
            <p:cNvSpPr>
              <a:spLocks noChangeArrowheads="1"/>
            </p:cNvSpPr>
            <p:nvPr/>
          </p:nvSpPr>
          <p:spPr bwMode="auto">
            <a:xfrm>
              <a:off x="-1732" y="1157"/>
              <a:ext cx="165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67" name="Rectangle 481"/>
            <p:cNvSpPr>
              <a:spLocks noChangeArrowheads="1"/>
            </p:cNvSpPr>
            <p:nvPr/>
          </p:nvSpPr>
          <p:spPr bwMode="auto">
            <a:xfrm>
              <a:off x="-1896" y="1157"/>
              <a:ext cx="164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68" name="Rectangle 482"/>
            <p:cNvSpPr>
              <a:spLocks noChangeArrowheads="1"/>
            </p:cNvSpPr>
            <p:nvPr/>
          </p:nvSpPr>
          <p:spPr bwMode="auto">
            <a:xfrm>
              <a:off x="-1965" y="1157"/>
              <a:ext cx="165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69" name="Rectangle 483"/>
            <p:cNvSpPr>
              <a:spLocks noChangeArrowheads="1"/>
            </p:cNvSpPr>
            <p:nvPr/>
          </p:nvSpPr>
          <p:spPr bwMode="auto">
            <a:xfrm>
              <a:off x="-415" y="992"/>
              <a:ext cx="163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70" name="Rectangle 484"/>
            <p:cNvSpPr>
              <a:spLocks noChangeArrowheads="1"/>
            </p:cNvSpPr>
            <p:nvPr/>
          </p:nvSpPr>
          <p:spPr bwMode="auto">
            <a:xfrm>
              <a:off x="-580" y="992"/>
              <a:ext cx="165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71" name="Rectangle 485"/>
            <p:cNvSpPr>
              <a:spLocks noChangeArrowheads="1"/>
            </p:cNvSpPr>
            <p:nvPr/>
          </p:nvSpPr>
          <p:spPr bwMode="auto">
            <a:xfrm>
              <a:off x="-745" y="992"/>
              <a:ext cx="165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72" name="Rectangle 486"/>
            <p:cNvSpPr>
              <a:spLocks noChangeArrowheads="1"/>
            </p:cNvSpPr>
            <p:nvPr/>
          </p:nvSpPr>
          <p:spPr bwMode="auto">
            <a:xfrm>
              <a:off x="-909" y="992"/>
              <a:ext cx="164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73" name="Rectangle 487"/>
            <p:cNvSpPr>
              <a:spLocks noChangeArrowheads="1"/>
            </p:cNvSpPr>
            <p:nvPr/>
          </p:nvSpPr>
          <p:spPr bwMode="auto">
            <a:xfrm>
              <a:off x="-1074" y="992"/>
              <a:ext cx="165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74" name="Rectangle 488"/>
            <p:cNvSpPr>
              <a:spLocks noChangeArrowheads="1"/>
            </p:cNvSpPr>
            <p:nvPr/>
          </p:nvSpPr>
          <p:spPr bwMode="auto">
            <a:xfrm>
              <a:off x="-1239" y="992"/>
              <a:ext cx="165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75" name="Rectangle 489"/>
            <p:cNvSpPr>
              <a:spLocks noChangeArrowheads="1"/>
            </p:cNvSpPr>
            <p:nvPr/>
          </p:nvSpPr>
          <p:spPr bwMode="auto">
            <a:xfrm>
              <a:off x="-1403" y="992"/>
              <a:ext cx="164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76" name="Rectangle 490"/>
            <p:cNvSpPr>
              <a:spLocks noChangeArrowheads="1"/>
            </p:cNvSpPr>
            <p:nvPr/>
          </p:nvSpPr>
          <p:spPr bwMode="auto">
            <a:xfrm>
              <a:off x="-1567" y="992"/>
              <a:ext cx="164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77" name="Rectangle 491"/>
            <p:cNvSpPr>
              <a:spLocks noChangeArrowheads="1"/>
            </p:cNvSpPr>
            <p:nvPr/>
          </p:nvSpPr>
          <p:spPr bwMode="auto">
            <a:xfrm>
              <a:off x="-1732" y="992"/>
              <a:ext cx="165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78" name="Rectangle 492"/>
            <p:cNvSpPr>
              <a:spLocks noChangeArrowheads="1"/>
            </p:cNvSpPr>
            <p:nvPr/>
          </p:nvSpPr>
          <p:spPr bwMode="auto">
            <a:xfrm>
              <a:off x="-1896" y="992"/>
              <a:ext cx="164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79" name="Rectangle 493"/>
            <p:cNvSpPr>
              <a:spLocks noChangeArrowheads="1"/>
            </p:cNvSpPr>
            <p:nvPr/>
          </p:nvSpPr>
          <p:spPr bwMode="auto">
            <a:xfrm>
              <a:off x="-1965" y="992"/>
              <a:ext cx="165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80" name="Freeform 494"/>
            <p:cNvSpPr>
              <a:spLocks/>
            </p:cNvSpPr>
            <p:nvPr/>
          </p:nvSpPr>
          <p:spPr bwMode="auto">
            <a:xfrm>
              <a:off x="-1973" y="989"/>
              <a:ext cx="1721" cy="4"/>
            </a:xfrm>
            <a:custGeom>
              <a:avLst/>
              <a:gdLst>
                <a:gd name="T0" fmla="*/ 0 w 1721"/>
                <a:gd name="T1" fmla="*/ 0 h 4"/>
                <a:gd name="T2" fmla="*/ 1721 w 1721"/>
                <a:gd name="T3" fmla="*/ 4 h 4"/>
                <a:gd name="T4" fmla="*/ 0 60000 65536"/>
                <a:gd name="T5" fmla="*/ 0 60000 65536"/>
                <a:gd name="T6" fmla="*/ 0 w 1721"/>
                <a:gd name="T7" fmla="*/ 0 h 4"/>
                <a:gd name="T8" fmla="*/ 1721 w 1721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21" h="4">
                  <a:moveTo>
                    <a:pt x="0" y="0"/>
                  </a:moveTo>
                  <a:lnTo>
                    <a:pt x="1721" y="4"/>
                  </a:lnTo>
                </a:path>
              </a:pathLst>
            </a:cu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81" name="Freeform 495"/>
            <p:cNvSpPr>
              <a:spLocks/>
            </p:cNvSpPr>
            <p:nvPr/>
          </p:nvSpPr>
          <p:spPr bwMode="auto">
            <a:xfrm>
              <a:off x="-1987" y="1157"/>
              <a:ext cx="1735" cy="1"/>
            </a:xfrm>
            <a:custGeom>
              <a:avLst/>
              <a:gdLst>
                <a:gd name="T0" fmla="*/ 0 w 1735"/>
                <a:gd name="T1" fmla="*/ 0 h 1"/>
                <a:gd name="T2" fmla="*/ 1735 w 1735"/>
                <a:gd name="T3" fmla="*/ 1 h 1"/>
                <a:gd name="T4" fmla="*/ 0 60000 65536"/>
                <a:gd name="T5" fmla="*/ 0 60000 65536"/>
                <a:gd name="T6" fmla="*/ 0 w 1735"/>
                <a:gd name="T7" fmla="*/ 0 h 1"/>
                <a:gd name="T8" fmla="*/ 1735 w 173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35" h="1">
                  <a:moveTo>
                    <a:pt x="0" y="0"/>
                  </a:moveTo>
                  <a:lnTo>
                    <a:pt x="1735" y="1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82" name="Freeform 496"/>
            <p:cNvSpPr>
              <a:spLocks/>
            </p:cNvSpPr>
            <p:nvPr/>
          </p:nvSpPr>
          <p:spPr bwMode="auto">
            <a:xfrm>
              <a:off x="-1982" y="1315"/>
              <a:ext cx="1730" cy="8"/>
            </a:xfrm>
            <a:custGeom>
              <a:avLst/>
              <a:gdLst>
                <a:gd name="T0" fmla="*/ 0 w 1730"/>
                <a:gd name="T1" fmla="*/ 0 h 8"/>
                <a:gd name="T2" fmla="*/ 1730 w 1730"/>
                <a:gd name="T3" fmla="*/ 8 h 8"/>
                <a:gd name="T4" fmla="*/ 0 60000 65536"/>
                <a:gd name="T5" fmla="*/ 0 60000 65536"/>
                <a:gd name="T6" fmla="*/ 0 w 1730"/>
                <a:gd name="T7" fmla="*/ 0 h 8"/>
                <a:gd name="T8" fmla="*/ 1730 w 1730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30" h="8">
                  <a:moveTo>
                    <a:pt x="0" y="0"/>
                  </a:moveTo>
                  <a:lnTo>
                    <a:pt x="1730" y="8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83" name="Freeform 497"/>
            <p:cNvSpPr>
              <a:spLocks/>
            </p:cNvSpPr>
            <p:nvPr/>
          </p:nvSpPr>
          <p:spPr bwMode="auto">
            <a:xfrm>
              <a:off x="-1987" y="1483"/>
              <a:ext cx="1735" cy="6"/>
            </a:xfrm>
            <a:custGeom>
              <a:avLst/>
              <a:gdLst>
                <a:gd name="T0" fmla="*/ 0 w 1735"/>
                <a:gd name="T1" fmla="*/ 0 h 6"/>
                <a:gd name="T2" fmla="*/ 1735 w 1735"/>
                <a:gd name="T3" fmla="*/ 6 h 6"/>
                <a:gd name="T4" fmla="*/ 0 60000 65536"/>
                <a:gd name="T5" fmla="*/ 0 60000 65536"/>
                <a:gd name="T6" fmla="*/ 0 w 1735"/>
                <a:gd name="T7" fmla="*/ 0 h 6"/>
                <a:gd name="T8" fmla="*/ 1735 w 1735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35" h="6">
                  <a:moveTo>
                    <a:pt x="0" y="0"/>
                  </a:moveTo>
                  <a:lnTo>
                    <a:pt x="1735" y="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84" name="Freeform 498"/>
            <p:cNvSpPr>
              <a:spLocks/>
            </p:cNvSpPr>
            <p:nvPr/>
          </p:nvSpPr>
          <p:spPr bwMode="auto">
            <a:xfrm>
              <a:off x="-1987" y="1651"/>
              <a:ext cx="1735" cy="2"/>
            </a:xfrm>
            <a:custGeom>
              <a:avLst/>
              <a:gdLst>
                <a:gd name="T0" fmla="*/ 0 w 1735"/>
                <a:gd name="T1" fmla="*/ 0 h 2"/>
                <a:gd name="T2" fmla="*/ 1735 w 1735"/>
                <a:gd name="T3" fmla="*/ 2 h 2"/>
                <a:gd name="T4" fmla="*/ 0 60000 65536"/>
                <a:gd name="T5" fmla="*/ 0 60000 65536"/>
                <a:gd name="T6" fmla="*/ 0 w 1735"/>
                <a:gd name="T7" fmla="*/ 0 h 2"/>
                <a:gd name="T8" fmla="*/ 1735 w 1735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35" h="2">
                  <a:moveTo>
                    <a:pt x="0" y="0"/>
                  </a:moveTo>
                  <a:lnTo>
                    <a:pt x="1735" y="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85" name="Freeform 499"/>
            <p:cNvSpPr>
              <a:spLocks/>
            </p:cNvSpPr>
            <p:nvPr/>
          </p:nvSpPr>
          <p:spPr bwMode="auto">
            <a:xfrm>
              <a:off x="-1980" y="1816"/>
              <a:ext cx="1728" cy="2"/>
            </a:xfrm>
            <a:custGeom>
              <a:avLst/>
              <a:gdLst>
                <a:gd name="T0" fmla="*/ 0 w 1728"/>
                <a:gd name="T1" fmla="*/ 0 h 2"/>
                <a:gd name="T2" fmla="*/ 1728 w 1728"/>
                <a:gd name="T3" fmla="*/ 2 h 2"/>
                <a:gd name="T4" fmla="*/ 0 60000 65536"/>
                <a:gd name="T5" fmla="*/ 0 60000 65536"/>
                <a:gd name="T6" fmla="*/ 0 w 1728"/>
                <a:gd name="T7" fmla="*/ 0 h 2"/>
                <a:gd name="T8" fmla="*/ 1728 w 1728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28" h="2">
                  <a:moveTo>
                    <a:pt x="0" y="0"/>
                  </a:moveTo>
                  <a:lnTo>
                    <a:pt x="1728" y="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86" name="Freeform 500"/>
            <p:cNvSpPr>
              <a:spLocks/>
            </p:cNvSpPr>
            <p:nvPr/>
          </p:nvSpPr>
          <p:spPr bwMode="auto">
            <a:xfrm>
              <a:off x="-1984" y="1980"/>
              <a:ext cx="1732" cy="3"/>
            </a:xfrm>
            <a:custGeom>
              <a:avLst/>
              <a:gdLst>
                <a:gd name="T0" fmla="*/ 0 w 1732"/>
                <a:gd name="T1" fmla="*/ 0 h 3"/>
                <a:gd name="T2" fmla="*/ 1732 w 1732"/>
                <a:gd name="T3" fmla="*/ 3 h 3"/>
                <a:gd name="T4" fmla="*/ 0 60000 65536"/>
                <a:gd name="T5" fmla="*/ 0 60000 65536"/>
                <a:gd name="T6" fmla="*/ 0 w 1732"/>
                <a:gd name="T7" fmla="*/ 0 h 3"/>
                <a:gd name="T8" fmla="*/ 1732 w 173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32" h="3">
                  <a:moveTo>
                    <a:pt x="0" y="0"/>
                  </a:moveTo>
                  <a:lnTo>
                    <a:pt x="1732" y="3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87" name="Freeform 501"/>
            <p:cNvSpPr>
              <a:spLocks/>
            </p:cNvSpPr>
            <p:nvPr/>
          </p:nvSpPr>
          <p:spPr bwMode="auto">
            <a:xfrm>
              <a:off x="-1984" y="2148"/>
              <a:ext cx="1732" cy="1"/>
            </a:xfrm>
            <a:custGeom>
              <a:avLst/>
              <a:gdLst>
                <a:gd name="T0" fmla="*/ 0 w 1732"/>
                <a:gd name="T1" fmla="*/ 0 h 1"/>
                <a:gd name="T2" fmla="*/ 1732 w 1732"/>
                <a:gd name="T3" fmla="*/ 1 h 1"/>
                <a:gd name="T4" fmla="*/ 0 60000 65536"/>
                <a:gd name="T5" fmla="*/ 0 60000 65536"/>
                <a:gd name="T6" fmla="*/ 0 w 1732"/>
                <a:gd name="T7" fmla="*/ 0 h 1"/>
                <a:gd name="T8" fmla="*/ 1732 w 173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32" h="1">
                  <a:moveTo>
                    <a:pt x="0" y="0"/>
                  </a:moveTo>
                  <a:lnTo>
                    <a:pt x="1732" y="1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88" name="Freeform 502"/>
            <p:cNvSpPr>
              <a:spLocks/>
            </p:cNvSpPr>
            <p:nvPr/>
          </p:nvSpPr>
          <p:spPr bwMode="auto">
            <a:xfrm>
              <a:off x="-1980" y="2314"/>
              <a:ext cx="1728" cy="2"/>
            </a:xfrm>
            <a:custGeom>
              <a:avLst/>
              <a:gdLst>
                <a:gd name="T0" fmla="*/ 0 w 1728"/>
                <a:gd name="T1" fmla="*/ 2 h 2"/>
                <a:gd name="T2" fmla="*/ 1728 w 1728"/>
                <a:gd name="T3" fmla="*/ 0 h 2"/>
                <a:gd name="T4" fmla="*/ 0 60000 65536"/>
                <a:gd name="T5" fmla="*/ 0 60000 65536"/>
                <a:gd name="T6" fmla="*/ 0 w 1728"/>
                <a:gd name="T7" fmla="*/ 0 h 2"/>
                <a:gd name="T8" fmla="*/ 1728 w 1728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28" h="2">
                  <a:moveTo>
                    <a:pt x="0" y="2"/>
                  </a:moveTo>
                  <a:lnTo>
                    <a:pt x="172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89" name="Freeform 503"/>
            <p:cNvSpPr>
              <a:spLocks/>
            </p:cNvSpPr>
            <p:nvPr/>
          </p:nvSpPr>
          <p:spPr bwMode="auto">
            <a:xfrm>
              <a:off x="-1988" y="2479"/>
              <a:ext cx="1736" cy="1"/>
            </a:xfrm>
            <a:custGeom>
              <a:avLst/>
              <a:gdLst>
                <a:gd name="T0" fmla="*/ 0 w 1736"/>
                <a:gd name="T1" fmla="*/ 1 h 1"/>
                <a:gd name="T2" fmla="*/ 1736 w 1736"/>
                <a:gd name="T3" fmla="*/ 0 h 1"/>
                <a:gd name="T4" fmla="*/ 0 60000 65536"/>
                <a:gd name="T5" fmla="*/ 0 60000 65536"/>
                <a:gd name="T6" fmla="*/ 0 w 1736"/>
                <a:gd name="T7" fmla="*/ 0 h 1"/>
                <a:gd name="T8" fmla="*/ 1736 w 173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36" h="1">
                  <a:moveTo>
                    <a:pt x="0" y="1"/>
                  </a:moveTo>
                  <a:lnTo>
                    <a:pt x="173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90" name="Freeform 504"/>
            <p:cNvSpPr>
              <a:spLocks/>
            </p:cNvSpPr>
            <p:nvPr/>
          </p:nvSpPr>
          <p:spPr bwMode="auto">
            <a:xfrm>
              <a:off x="-1988" y="2644"/>
              <a:ext cx="1736" cy="4"/>
            </a:xfrm>
            <a:custGeom>
              <a:avLst/>
              <a:gdLst>
                <a:gd name="T0" fmla="*/ 0 w 1736"/>
                <a:gd name="T1" fmla="*/ 4 h 4"/>
                <a:gd name="T2" fmla="*/ 1736 w 1736"/>
                <a:gd name="T3" fmla="*/ 0 h 4"/>
                <a:gd name="T4" fmla="*/ 0 60000 65536"/>
                <a:gd name="T5" fmla="*/ 0 60000 65536"/>
                <a:gd name="T6" fmla="*/ 0 w 1736"/>
                <a:gd name="T7" fmla="*/ 0 h 4"/>
                <a:gd name="T8" fmla="*/ 1736 w 1736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36" h="4">
                  <a:moveTo>
                    <a:pt x="0" y="4"/>
                  </a:moveTo>
                  <a:lnTo>
                    <a:pt x="173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91" name="Freeform 505"/>
            <p:cNvSpPr>
              <a:spLocks/>
            </p:cNvSpPr>
            <p:nvPr/>
          </p:nvSpPr>
          <p:spPr bwMode="auto">
            <a:xfrm>
              <a:off x="-1980" y="2808"/>
              <a:ext cx="1728" cy="4"/>
            </a:xfrm>
            <a:custGeom>
              <a:avLst/>
              <a:gdLst>
                <a:gd name="T0" fmla="*/ 0 w 1728"/>
                <a:gd name="T1" fmla="*/ 4 h 4"/>
                <a:gd name="T2" fmla="*/ 1728 w 1728"/>
                <a:gd name="T3" fmla="*/ 0 h 4"/>
                <a:gd name="T4" fmla="*/ 0 60000 65536"/>
                <a:gd name="T5" fmla="*/ 0 60000 65536"/>
                <a:gd name="T6" fmla="*/ 0 w 1728"/>
                <a:gd name="T7" fmla="*/ 0 h 4"/>
                <a:gd name="T8" fmla="*/ 1728 w 1728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28" h="4">
                  <a:moveTo>
                    <a:pt x="0" y="4"/>
                  </a:moveTo>
                  <a:lnTo>
                    <a:pt x="172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92" name="Freeform 506"/>
            <p:cNvSpPr>
              <a:spLocks/>
            </p:cNvSpPr>
            <p:nvPr/>
          </p:nvSpPr>
          <p:spPr bwMode="auto">
            <a:xfrm>
              <a:off x="-1984" y="2972"/>
              <a:ext cx="1732" cy="2"/>
            </a:xfrm>
            <a:custGeom>
              <a:avLst/>
              <a:gdLst>
                <a:gd name="T0" fmla="*/ 0 w 1732"/>
                <a:gd name="T1" fmla="*/ 0 h 2"/>
                <a:gd name="T2" fmla="*/ 1732 w 1732"/>
                <a:gd name="T3" fmla="*/ 2 h 2"/>
                <a:gd name="T4" fmla="*/ 0 60000 65536"/>
                <a:gd name="T5" fmla="*/ 0 60000 65536"/>
                <a:gd name="T6" fmla="*/ 0 w 1732"/>
                <a:gd name="T7" fmla="*/ 0 h 2"/>
                <a:gd name="T8" fmla="*/ 1732 w 173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32" h="2">
                  <a:moveTo>
                    <a:pt x="0" y="0"/>
                  </a:moveTo>
                  <a:lnTo>
                    <a:pt x="1732" y="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93" name="Freeform 507"/>
            <p:cNvSpPr>
              <a:spLocks/>
            </p:cNvSpPr>
            <p:nvPr/>
          </p:nvSpPr>
          <p:spPr bwMode="auto">
            <a:xfrm>
              <a:off x="-1984" y="3136"/>
              <a:ext cx="1732" cy="3"/>
            </a:xfrm>
            <a:custGeom>
              <a:avLst/>
              <a:gdLst>
                <a:gd name="T0" fmla="*/ 0 w 1732"/>
                <a:gd name="T1" fmla="*/ 0 h 3"/>
                <a:gd name="T2" fmla="*/ 1732 w 1732"/>
                <a:gd name="T3" fmla="*/ 3 h 3"/>
                <a:gd name="T4" fmla="*/ 0 60000 65536"/>
                <a:gd name="T5" fmla="*/ 0 60000 65536"/>
                <a:gd name="T6" fmla="*/ 0 w 1732"/>
                <a:gd name="T7" fmla="*/ 0 h 3"/>
                <a:gd name="T8" fmla="*/ 1732 w 173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32" h="3">
                  <a:moveTo>
                    <a:pt x="0" y="0"/>
                  </a:moveTo>
                  <a:lnTo>
                    <a:pt x="1732" y="3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94" name="Freeform 508"/>
            <p:cNvSpPr>
              <a:spLocks/>
            </p:cNvSpPr>
            <p:nvPr/>
          </p:nvSpPr>
          <p:spPr bwMode="auto">
            <a:xfrm>
              <a:off x="-1980" y="3304"/>
              <a:ext cx="1728" cy="1"/>
            </a:xfrm>
            <a:custGeom>
              <a:avLst/>
              <a:gdLst>
                <a:gd name="T0" fmla="*/ 0 w 1728"/>
                <a:gd name="T1" fmla="*/ 0 h 1"/>
                <a:gd name="T2" fmla="*/ 1728 w 1728"/>
                <a:gd name="T3" fmla="*/ 0 h 1"/>
                <a:gd name="T4" fmla="*/ 0 60000 65536"/>
                <a:gd name="T5" fmla="*/ 0 60000 65536"/>
                <a:gd name="T6" fmla="*/ 0 w 1728"/>
                <a:gd name="T7" fmla="*/ 0 h 1"/>
                <a:gd name="T8" fmla="*/ 1728 w 172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28" h="1">
                  <a:moveTo>
                    <a:pt x="0" y="0"/>
                  </a:moveTo>
                  <a:lnTo>
                    <a:pt x="1728" y="0"/>
                  </a:lnTo>
                </a:path>
              </a:pathLst>
            </a:cu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95" name="Line 509"/>
            <p:cNvSpPr>
              <a:spLocks noChangeShapeType="1"/>
            </p:cNvSpPr>
            <p:nvPr/>
          </p:nvSpPr>
          <p:spPr bwMode="auto">
            <a:xfrm>
              <a:off x="-1978" y="992"/>
              <a:ext cx="0" cy="2311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96" name="Line 510"/>
            <p:cNvSpPr>
              <a:spLocks noChangeShapeType="1"/>
            </p:cNvSpPr>
            <p:nvPr/>
          </p:nvSpPr>
          <p:spPr bwMode="auto">
            <a:xfrm>
              <a:off x="-1896" y="992"/>
              <a:ext cx="0" cy="23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97" name="Line 511"/>
            <p:cNvSpPr>
              <a:spLocks noChangeShapeType="1"/>
            </p:cNvSpPr>
            <p:nvPr/>
          </p:nvSpPr>
          <p:spPr bwMode="auto">
            <a:xfrm>
              <a:off x="-1732" y="992"/>
              <a:ext cx="0" cy="23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98" name="Line 512"/>
            <p:cNvSpPr>
              <a:spLocks noChangeShapeType="1"/>
            </p:cNvSpPr>
            <p:nvPr/>
          </p:nvSpPr>
          <p:spPr bwMode="auto">
            <a:xfrm>
              <a:off x="-1567" y="992"/>
              <a:ext cx="0" cy="23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99" name="Line 513"/>
            <p:cNvSpPr>
              <a:spLocks noChangeShapeType="1"/>
            </p:cNvSpPr>
            <p:nvPr/>
          </p:nvSpPr>
          <p:spPr bwMode="auto">
            <a:xfrm>
              <a:off x="-1403" y="992"/>
              <a:ext cx="0" cy="23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100" name="Line 514"/>
            <p:cNvSpPr>
              <a:spLocks noChangeShapeType="1"/>
            </p:cNvSpPr>
            <p:nvPr/>
          </p:nvSpPr>
          <p:spPr bwMode="auto">
            <a:xfrm>
              <a:off x="-1239" y="992"/>
              <a:ext cx="0" cy="23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101" name="Line 515"/>
            <p:cNvSpPr>
              <a:spLocks noChangeShapeType="1"/>
            </p:cNvSpPr>
            <p:nvPr/>
          </p:nvSpPr>
          <p:spPr bwMode="auto">
            <a:xfrm>
              <a:off x="-1074" y="992"/>
              <a:ext cx="0" cy="23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102" name="Line 516"/>
            <p:cNvSpPr>
              <a:spLocks noChangeShapeType="1"/>
            </p:cNvSpPr>
            <p:nvPr/>
          </p:nvSpPr>
          <p:spPr bwMode="auto">
            <a:xfrm>
              <a:off x="-909" y="992"/>
              <a:ext cx="0" cy="23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103" name="Line 517"/>
            <p:cNvSpPr>
              <a:spLocks noChangeShapeType="1"/>
            </p:cNvSpPr>
            <p:nvPr/>
          </p:nvSpPr>
          <p:spPr bwMode="auto">
            <a:xfrm>
              <a:off x="-745" y="992"/>
              <a:ext cx="0" cy="23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104" name="Line 518"/>
            <p:cNvSpPr>
              <a:spLocks noChangeShapeType="1"/>
            </p:cNvSpPr>
            <p:nvPr/>
          </p:nvSpPr>
          <p:spPr bwMode="auto">
            <a:xfrm>
              <a:off x="-580" y="992"/>
              <a:ext cx="0" cy="23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105" name="Line 519"/>
            <p:cNvSpPr>
              <a:spLocks noChangeShapeType="1"/>
            </p:cNvSpPr>
            <p:nvPr/>
          </p:nvSpPr>
          <p:spPr bwMode="auto">
            <a:xfrm>
              <a:off x="-415" y="992"/>
              <a:ext cx="0" cy="23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106" name="Line 520"/>
            <p:cNvSpPr>
              <a:spLocks noChangeShapeType="1"/>
            </p:cNvSpPr>
            <p:nvPr/>
          </p:nvSpPr>
          <p:spPr bwMode="auto">
            <a:xfrm>
              <a:off x="-252" y="992"/>
              <a:ext cx="0" cy="231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0153" name="Line 521"/>
          <p:cNvSpPr>
            <a:spLocks noChangeShapeType="1"/>
          </p:cNvSpPr>
          <p:nvPr/>
        </p:nvSpPr>
        <p:spPr bwMode="auto">
          <a:xfrm>
            <a:off x="4430713" y="1987550"/>
            <a:ext cx="0" cy="366395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154" name="Freeform 522"/>
          <p:cNvSpPr>
            <a:spLocks/>
          </p:cNvSpPr>
          <p:nvPr/>
        </p:nvSpPr>
        <p:spPr bwMode="auto">
          <a:xfrm>
            <a:off x="1668463" y="3836988"/>
            <a:ext cx="5503862" cy="14287"/>
          </a:xfrm>
          <a:custGeom>
            <a:avLst/>
            <a:gdLst>
              <a:gd name="T0" fmla="*/ 0 w 3467"/>
              <a:gd name="T1" fmla="*/ 2147483647 h 9"/>
              <a:gd name="T2" fmla="*/ 2147483647 w 3467"/>
              <a:gd name="T3" fmla="*/ 0 h 9"/>
              <a:gd name="T4" fmla="*/ 0 60000 65536"/>
              <a:gd name="T5" fmla="*/ 0 60000 65536"/>
              <a:gd name="T6" fmla="*/ 0 w 3467"/>
              <a:gd name="T7" fmla="*/ 0 h 9"/>
              <a:gd name="T8" fmla="*/ 3467 w 3467"/>
              <a:gd name="T9" fmla="*/ 9 h 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67" h="9">
                <a:moveTo>
                  <a:pt x="0" y="9"/>
                </a:moveTo>
                <a:lnTo>
                  <a:pt x="3467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155" name="Oval 523"/>
          <p:cNvSpPr>
            <a:spLocks noChangeArrowheads="1"/>
          </p:cNvSpPr>
          <p:nvPr/>
        </p:nvSpPr>
        <p:spPr bwMode="auto">
          <a:xfrm>
            <a:off x="4352925" y="3752850"/>
            <a:ext cx="182563" cy="182563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99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156" name="Text Box 524"/>
          <p:cNvSpPr txBox="1">
            <a:spLocks noChangeArrowheads="1"/>
          </p:cNvSpPr>
          <p:nvPr/>
        </p:nvSpPr>
        <p:spPr bwMode="auto">
          <a:xfrm rot="7749727">
            <a:off x="3954463" y="5178425"/>
            <a:ext cx="12223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</a:t>
            </a:r>
          </a:p>
        </p:txBody>
      </p:sp>
      <p:sp>
        <p:nvSpPr>
          <p:cNvPr id="70157" name="Text Box 525"/>
          <p:cNvSpPr txBox="1">
            <a:spLocks noChangeArrowheads="1"/>
          </p:cNvSpPr>
          <p:nvPr/>
        </p:nvSpPr>
        <p:spPr bwMode="auto">
          <a:xfrm rot="10655129">
            <a:off x="3708400" y="3500438"/>
            <a:ext cx="12223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</a:t>
            </a:r>
          </a:p>
        </p:txBody>
      </p:sp>
      <p:grpSp>
        <p:nvGrpSpPr>
          <p:cNvPr id="24921" name="Group 31"/>
          <p:cNvGrpSpPr>
            <a:grpSpLocks/>
          </p:cNvGrpSpPr>
          <p:nvPr/>
        </p:nvGrpSpPr>
        <p:grpSpPr bwMode="auto">
          <a:xfrm>
            <a:off x="0" y="-38100"/>
            <a:ext cx="9164638" cy="6916738"/>
            <a:chOff x="0" y="-24"/>
            <a:chExt cx="5773" cy="4357"/>
          </a:xfrm>
        </p:grpSpPr>
        <p:pic>
          <p:nvPicPr>
            <p:cNvPr id="24922" name="Picture 32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59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923" name="Picture 33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76" y="2123"/>
              <a:ext cx="432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924" name="Picture 3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129" y="2142"/>
              <a:ext cx="432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925" name="Picture 3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-24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0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111125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300"/>
                                        <p:tgtEl>
                                          <p:spTgt spid="69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69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69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69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69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9.82659E-7 L 0.46424 9.82659E-7 " pathEditMode="relative" rAng="0" ptsTypes="AA">
                                      <p:cBhvr>
                                        <p:cTn id="15" dur="2500" fill="hold"/>
                                        <p:tgtEl>
                                          <p:spTgt spid="699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" fill="hold"/>
                                        <p:tgtEl>
                                          <p:spTgt spid="70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fill="hold"/>
                                        <p:tgtEl>
                                          <p:spTgt spid="70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0694E-6 L 4.44444E-6 -0.60222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70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25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0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0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500"/>
                                        <p:tgtEl>
                                          <p:spTgt spid="69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531 L 8.33333E-7 -0.40485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699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" fill="hold"/>
                                        <p:tgtEl>
                                          <p:spTgt spid="70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fill="hold"/>
                                        <p:tgtEl>
                                          <p:spTgt spid="70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09066E-6 L 0.33472 2.09066E-6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70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51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70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70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8" dur="500"/>
                                        <p:tgtEl>
                                          <p:spTgt spid="69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2" dur="500"/>
                                        <p:tgtEl>
                                          <p:spTgt spid="69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xit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6" dur="500"/>
                                        <p:tgtEl>
                                          <p:spTgt spid="69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0" dur="500"/>
                                        <p:tgtEl>
                                          <p:spTgt spid="69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7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0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0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67" grpId="0" animBg="1"/>
      <p:bldP spid="69967" grpId="1" animBg="1"/>
      <p:bldP spid="69968" grpId="0" animBg="1"/>
      <p:bldP spid="69968" grpId="1" animBg="1"/>
      <p:bldP spid="69968" grpId="2" animBg="1"/>
      <p:bldP spid="69969" grpId="0" animBg="1"/>
      <p:bldP spid="69969" grpId="1" animBg="1"/>
      <p:bldP spid="69970" grpId="0" animBg="1"/>
      <p:bldP spid="69970" grpId="1" animBg="1"/>
      <p:bldP spid="69970" grpId="2" animBg="1"/>
      <p:bldP spid="70155" grpId="0" animBg="1"/>
      <p:bldP spid="70156" grpId="0"/>
      <p:bldP spid="70156" grpId="1"/>
      <p:bldP spid="70157" grpId="0"/>
      <p:bldP spid="7015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819400" y="225425"/>
            <a:ext cx="58562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 rot="5400000">
            <a:off x="2809876" y="1306512"/>
            <a:ext cx="3656012" cy="5484813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4568825" y="3952875"/>
            <a:ext cx="182563" cy="182563"/>
          </a:xfrm>
          <a:prstGeom prst="ellipse">
            <a:avLst/>
          </a:prstGeom>
          <a:solidFill>
            <a:srgbClr val="66FFFF"/>
          </a:solidFill>
          <a:ln w="9525" algn="ctr">
            <a:solidFill>
              <a:srgbClr val="99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 flipV="1">
            <a:off x="4679950" y="2214563"/>
            <a:ext cx="0" cy="638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662" name="AutoShape 6"/>
          <p:cNvSpPr>
            <a:spLocks noChangeArrowheads="1"/>
          </p:cNvSpPr>
          <p:nvPr/>
        </p:nvSpPr>
        <p:spPr bwMode="auto">
          <a:xfrm>
            <a:off x="-333375" y="2889250"/>
            <a:ext cx="1998663" cy="1927225"/>
          </a:xfrm>
          <a:prstGeom prst="star5">
            <a:avLst/>
          </a:prstGeom>
          <a:solidFill>
            <a:srgbClr val="FFFF00"/>
          </a:solidFill>
          <a:ln w="9525" algn="ctr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663" name="Oval 7"/>
          <p:cNvSpPr>
            <a:spLocks noChangeArrowheads="1"/>
          </p:cNvSpPr>
          <p:nvPr/>
        </p:nvSpPr>
        <p:spPr bwMode="auto">
          <a:xfrm>
            <a:off x="4591050" y="3983038"/>
            <a:ext cx="136525" cy="136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99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4546600" y="1801813"/>
            <a:ext cx="1646238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</a:t>
            </a:r>
            <a:r>
              <a:rPr lang="en-US" altLang="en-US" sz="8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0665" name="Oval 9"/>
          <p:cNvSpPr>
            <a:spLocks noChangeArrowheads="1"/>
          </p:cNvSpPr>
          <p:nvPr/>
        </p:nvSpPr>
        <p:spPr bwMode="auto">
          <a:xfrm>
            <a:off x="4649788" y="2917825"/>
            <a:ext cx="46037" cy="46038"/>
          </a:xfrm>
          <a:prstGeom prst="ellipse">
            <a:avLst/>
          </a:prstGeom>
          <a:solidFill>
            <a:srgbClr val="0000FF"/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3513138" y="2541588"/>
            <a:ext cx="1646237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</a:t>
            </a:r>
            <a:r>
              <a:rPr lang="en-US" altLang="en-US" sz="8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0667" name="Line 11"/>
          <p:cNvSpPr>
            <a:spLocks noChangeShapeType="1"/>
          </p:cNvSpPr>
          <p:nvPr/>
        </p:nvSpPr>
        <p:spPr bwMode="auto">
          <a:xfrm>
            <a:off x="3670300" y="3700463"/>
            <a:ext cx="4699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5049838" y="2541588"/>
            <a:ext cx="1646237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</a:t>
            </a:r>
            <a:r>
              <a:rPr lang="en-US" altLang="en-US" sz="8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0669" name="Line 13"/>
          <p:cNvSpPr>
            <a:spLocks noChangeShapeType="1"/>
          </p:cNvSpPr>
          <p:nvPr/>
        </p:nvSpPr>
        <p:spPr bwMode="auto">
          <a:xfrm>
            <a:off x="5199063" y="3700463"/>
            <a:ext cx="4699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614" name="Group 31"/>
          <p:cNvGrpSpPr>
            <a:grpSpLocks/>
          </p:cNvGrpSpPr>
          <p:nvPr/>
        </p:nvGrpSpPr>
        <p:grpSpPr bwMode="auto">
          <a:xfrm>
            <a:off x="0" y="-38100"/>
            <a:ext cx="9164638" cy="6916738"/>
            <a:chOff x="0" y="-24"/>
            <a:chExt cx="5773" cy="4357"/>
          </a:xfrm>
        </p:grpSpPr>
        <p:pic>
          <p:nvPicPr>
            <p:cNvPr id="25615" name="Picture 32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59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6" name="Picture 33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76" y="2123"/>
              <a:ext cx="432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7" name="Picture 3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129" y="2142"/>
              <a:ext cx="432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8" name="Picture 3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-24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111125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01179 L 0.43924 0.0117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06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" presetClass="exit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139 -0.00162 C 0.00069 -0.00162 0.00295 4.44444E-6 0.00295 0.00208 C 0.00295 0.00439 0.00069 0.00648 -0.00139 0.00648 C -0.00382 0.00648 -0.00486 0.00439 -0.00486 0.00208 C -0.00486 4.44444E-6 -0.00382 -0.00162 -0.00139 -0.00162 Z " pathEditMode="relative" rAng="0" ptsTypes="fffff">
                                      <p:cBhvr>
                                        <p:cTn id="34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39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7" presetClass="exit" presetSubtype="1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22222E-6 -4.44444E-6 L 0.05174 -4.44444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7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7" presetClass="exit" presetSubtype="1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22222E-6 -4.44444E-6 L 0.05174 -4.44444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7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5" presetID="17" presetClass="exit" presetSubtype="1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3" grpId="0" animBg="1"/>
      <p:bldP spid="70664" grpId="0"/>
      <p:bldP spid="70664" grpId="1"/>
      <p:bldP spid="70664" grpId="2"/>
      <p:bldP spid="70665" grpId="0" animBg="1"/>
      <p:bldP spid="70666" grpId="0"/>
      <p:bldP spid="70666" grpId="1"/>
      <p:bldP spid="70666" grpId="2"/>
      <p:bldP spid="70668" grpId="0"/>
      <p:bldP spid="70668" grpId="1"/>
      <p:bldP spid="70668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2085258">
            <a:off x="203200" y="2744788"/>
            <a:ext cx="1998663" cy="1955800"/>
            <a:chOff x="2562" y="2034"/>
            <a:chExt cx="1259" cy="1232"/>
          </a:xfrm>
        </p:grpSpPr>
        <p:sp>
          <p:nvSpPr>
            <p:cNvPr id="71683" name="AutoShape 3"/>
            <p:cNvSpPr>
              <a:spLocks noChangeArrowheads="1"/>
            </p:cNvSpPr>
            <p:nvPr/>
          </p:nvSpPr>
          <p:spPr bwMode="auto">
            <a:xfrm rot="2218126">
              <a:off x="2559" y="2027"/>
              <a:ext cx="1259" cy="1214"/>
            </a:xfrm>
            <a:prstGeom prst="star5">
              <a:avLst/>
            </a:prstGeom>
            <a:solidFill>
              <a:schemeClr val="bg1"/>
            </a:solidFill>
            <a:ln w="9525" algn="ctr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67" name="Freeform 4"/>
            <p:cNvSpPr>
              <a:spLocks/>
            </p:cNvSpPr>
            <p:nvPr/>
          </p:nvSpPr>
          <p:spPr bwMode="auto">
            <a:xfrm>
              <a:off x="3330" y="2322"/>
              <a:ext cx="168" cy="1"/>
            </a:xfrm>
            <a:custGeom>
              <a:avLst/>
              <a:gdLst>
                <a:gd name="T0" fmla="*/ 0 w 168"/>
                <a:gd name="T1" fmla="*/ 1 h 1"/>
                <a:gd name="T2" fmla="*/ 168 w 168"/>
                <a:gd name="T3" fmla="*/ 0 h 1"/>
                <a:gd name="T4" fmla="*/ 0 60000 65536"/>
                <a:gd name="T5" fmla="*/ 0 60000 65536"/>
                <a:gd name="T6" fmla="*/ 0 w 168"/>
                <a:gd name="T7" fmla="*/ 0 h 1"/>
                <a:gd name="T8" fmla="*/ 168 w 16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8" h="1">
                  <a:moveTo>
                    <a:pt x="0" y="1"/>
                  </a:moveTo>
                  <a:lnTo>
                    <a:pt x="16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68" name="Freeform 5"/>
            <p:cNvSpPr>
              <a:spLocks/>
            </p:cNvSpPr>
            <p:nvPr/>
          </p:nvSpPr>
          <p:spPr bwMode="auto">
            <a:xfrm>
              <a:off x="2823" y="2322"/>
              <a:ext cx="177" cy="1"/>
            </a:xfrm>
            <a:custGeom>
              <a:avLst/>
              <a:gdLst>
                <a:gd name="T0" fmla="*/ 0 w 177"/>
                <a:gd name="T1" fmla="*/ 0 h 1"/>
                <a:gd name="T2" fmla="*/ 177 w 177"/>
                <a:gd name="T3" fmla="*/ 0 h 1"/>
                <a:gd name="T4" fmla="*/ 0 60000 65536"/>
                <a:gd name="T5" fmla="*/ 0 60000 65536"/>
                <a:gd name="T6" fmla="*/ 0 w 177"/>
                <a:gd name="T7" fmla="*/ 0 h 1"/>
                <a:gd name="T8" fmla="*/ 177 w 177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7" h="1">
                  <a:moveTo>
                    <a:pt x="0" y="0"/>
                  </a:moveTo>
                  <a:lnTo>
                    <a:pt x="177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69" name="Freeform 6"/>
            <p:cNvSpPr>
              <a:spLocks/>
            </p:cNvSpPr>
            <p:nvPr/>
          </p:nvSpPr>
          <p:spPr bwMode="auto">
            <a:xfrm>
              <a:off x="2877" y="2493"/>
              <a:ext cx="560" cy="1"/>
            </a:xfrm>
            <a:custGeom>
              <a:avLst/>
              <a:gdLst>
                <a:gd name="T0" fmla="*/ 0 w 560"/>
                <a:gd name="T1" fmla="*/ 0 h 1"/>
                <a:gd name="T2" fmla="*/ 560 w 560"/>
                <a:gd name="T3" fmla="*/ 0 h 1"/>
                <a:gd name="T4" fmla="*/ 0 60000 65536"/>
                <a:gd name="T5" fmla="*/ 0 60000 65536"/>
                <a:gd name="T6" fmla="*/ 0 w 560"/>
                <a:gd name="T7" fmla="*/ 0 h 1"/>
                <a:gd name="T8" fmla="*/ 560 w 56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0" h="1">
                  <a:moveTo>
                    <a:pt x="0" y="0"/>
                  </a:moveTo>
                  <a:lnTo>
                    <a:pt x="56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70" name="Freeform 7"/>
            <p:cNvSpPr>
              <a:spLocks/>
            </p:cNvSpPr>
            <p:nvPr/>
          </p:nvSpPr>
          <p:spPr bwMode="auto">
            <a:xfrm>
              <a:off x="2828" y="2190"/>
              <a:ext cx="1" cy="132"/>
            </a:xfrm>
            <a:custGeom>
              <a:avLst/>
              <a:gdLst>
                <a:gd name="T0" fmla="*/ 1 w 1"/>
                <a:gd name="T1" fmla="*/ 0 h 132"/>
                <a:gd name="T2" fmla="*/ 0 w 1"/>
                <a:gd name="T3" fmla="*/ 132 h 132"/>
                <a:gd name="T4" fmla="*/ 0 60000 65536"/>
                <a:gd name="T5" fmla="*/ 0 60000 65536"/>
                <a:gd name="T6" fmla="*/ 0 w 1"/>
                <a:gd name="T7" fmla="*/ 0 h 132"/>
                <a:gd name="T8" fmla="*/ 1 w 1"/>
                <a:gd name="T9" fmla="*/ 132 h 1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32">
                  <a:moveTo>
                    <a:pt x="1" y="0"/>
                  </a:moveTo>
                  <a:lnTo>
                    <a:pt x="0" y="13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71" name="Freeform 8"/>
            <p:cNvSpPr>
              <a:spLocks/>
            </p:cNvSpPr>
            <p:nvPr/>
          </p:nvSpPr>
          <p:spPr bwMode="auto">
            <a:xfrm>
              <a:off x="2994" y="2318"/>
              <a:ext cx="2" cy="583"/>
            </a:xfrm>
            <a:custGeom>
              <a:avLst/>
              <a:gdLst>
                <a:gd name="T0" fmla="*/ 0 w 2"/>
                <a:gd name="T1" fmla="*/ 0 h 583"/>
                <a:gd name="T2" fmla="*/ 2 w 2"/>
                <a:gd name="T3" fmla="*/ 583 h 583"/>
                <a:gd name="T4" fmla="*/ 0 60000 65536"/>
                <a:gd name="T5" fmla="*/ 0 60000 65536"/>
                <a:gd name="T6" fmla="*/ 0 w 2"/>
                <a:gd name="T7" fmla="*/ 0 h 583"/>
                <a:gd name="T8" fmla="*/ 2 w 2"/>
                <a:gd name="T9" fmla="*/ 583 h 5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583">
                  <a:moveTo>
                    <a:pt x="0" y="0"/>
                  </a:moveTo>
                  <a:lnTo>
                    <a:pt x="2" y="583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72" name="Freeform 9"/>
            <p:cNvSpPr>
              <a:spLocks/>
            </p:cNvSpPr>
            <p:nvPr/>
          </p:nvSpPr>
          <p:spPr bwMode="auto">
            <a:xfrm>
              <a:off x="3162" y="2435"/>
              <a:ext cx="2" cy="831"/>
            </a:xfrm>
            <a:custGeom>
              <a:avLst/>
              <a:gdLst>
                <a:gd name="T0" fmla="*/ 0 w 2"/>
                <a:gd name="T1" fmla="*/ 0 h 831"/>
                <a:gd name="T2" fmla="*/ 2 w 2"/>
                <a:gd name="T3" fmla="*/ 831 h 831"/>
                <a:gd name="T4" fmla="*/ 0 60000 65536"/>
                <a:gd name="T5" fmla="*/ 0 60000 65536"/>
                <a:gd name="T6" fmla="*/ 0 w 2"/>
                <a:gd name="T7" fmla="*/ 0 h 831"/>
                <a:gd name="T8" fmla="*/ 2 w 2"/>
                <a:gd name="T9" fmla="*/ 831 h 8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831">
                  <a:moveTo>
                    <a:pt x="0" y="0"/>
                  </a:moveTo>
                  <a:lnTo>
                    <a:pt x="2" y="831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73" name="Freeform 10"/>
            <p:cNvSpPr>
              <a:spLocks/>
            </p:cNvSpPr>
            <p:nvPr/>
          </p:nvSpPr>
          <p:spPr bwMode="auto">
            <a:xfrm>
              <a:off x="3332" y="2319"/>
              <a:ext cx="1" cy="581"/>
            </a:xfrm>
            <a:custGeom>
              <a:avLst/>
              <a:gdLst>
                <a:gd name="T0" fmla="*/ 0 w 1"/>
                <a:gd name="T1" fmla="*/ 0 h 581"/>
                <a:gd name="T2" fmla="*/ 0 w 1"/>
                <a:gd name="T3" fmla="*/ 581 h 581"/>
                <a:gd name="T4" fmla="*/ 0 60000 65536"/>
                <a:gd name="T5" fmla="*/ 0 60000 65536"/>
                <a:gd name="T6" fmla="*/ 0 w 1"/>
                <a:gd name="T7" fmla="*/ 0 h 581"/>
                <a:gd name="T8" fmla="*/ 1 w 1"/>
                <a:gd name="T9" fmla="*/ 581 h 58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81">
                  <a:moveTo>
                    <a:pt x="0" y="0"/>
                  </a:moveTo>
                  <a:lnTo>
                    <a:pt x="0" y="581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74" name="Freeform 11"/>
            <p:cNvSpPr>
              <a:spLocks/>
            </p:cNvSpPr>
            <p:nvPr/>
          </p:nvSpPr>
          <p:spPr bwMode="auto">
            <a:xfrm>
              <a:off x="3489" y="2199"/>
              <a:ext cx="2" cy="141"/>
            </a:xfrm>
            <a:custGeom>
              <a:avLst/>
              <a:gdLst>
                <a:gd name="T0" fmla="*/ 0 w 2"/>
                <a:gd name="T1" fmla="*/ 0 h 141"/>
                <a:gd name="T2" fmla="*/ 2 w 2"/>
                <a:gd name="T3" fmla="*/ 141 h 141"/>
                <a:gd name="T4" fmla="*/ 0 60000 65536"/>
                <a:gd name="T5" fmla="*/ 0 60000 65536"/>
                <a:gd name="T6" fmla="*/ 0 w 2"/>
                <a:gd name="T7" fmla="*/ 0 h 141"/>
                <a:gd name="T8" fmla="*/ 2 w 2"/>
                <a:gd name="T9" fmla="*/ 141 h 1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41">
                  <a:moveTo>
                    <a:pt x="0" y="0"/>
                  </a:moveTo>
                  <a:lnTo>
                    <a:pt x="2" y="141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75" name="Freeform 12"/>
            <p:cNvSpPr>
              <a:spLocks/>
            </p:cNvSpPr>
            <p:nvPr/>
          </p:nvSpPr>
          <p:spPr bwMode="auto">
            <a:xfrm>
              <a:off x="2838" y="2667"/>
              <a:ext cx="624" cy="2"/>
            </a:xfrm>
            <a:custGeom>
              <a:avLst/>
              <a:gdLst>
                <a:gd name="T0" fmla="*/ 0 w 624"/>
                <a:gd name="T1" fmla="*/ 0 h 2"/>
                <a:gd name="T2" fmla="*/ 624 w 624"/>
                <a:gd name="T3" fmla="*/ 2 h 2"/>
                <a:gd name="T4" fmla="*/ 0 60000 65536"/>
                <a:gd name="T5" fmla="*/ 0 60000 65536"/>
                <a:gd name="T6" fmla="*/ 0 w 624"/>
                <a:gd name="T7" fmla="*/ 0 h 2"/>
                <a:gd name="T8" fmla="*/ 624 w 62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4" h="2">
                  <a:moveTo>
                    <a:pt x="0" y="0"/>
                  </a:moveTo>
                  <a:lnTo>
                    <a:pt x="624" y="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76" name="Freeform 13"/>
            <p:cNvSpPr>
              <a:spLocks/>
            </p:cNvSpPr>
            <p:nvPr/>
          </p:nvSpPr>
          <p:spPr bwMode="auto">
            <a:xfrm>
              <a:off x="2601" y="2835"/>
              <a:ext cx="1088" cy="3"/>
            </a:xfrm>
            <a:custGeom>
              <a:avLst/>
              <a:gdLst>
                <a:gd name="T0" fmla="*/ 0 w 1088"/>
                <a:gd name="T1" fmla="*/ 0 h 3"/>
                <a:gd name="T2" fmla="*/ 1088 w 1088"/>
                <a:gd name="T3" fmla="*/ 3 h 3"/>
                <a:gd name="T4" fmla="*/ 0 60000 65536"/>
                <a:gd name="T5" fmla="*/ 0 60000 65536"/>
                <a:gd name="T6" fmla="*/ 0 w 1088"/>
                <a:gd name="T7" fmla="*/ 0 h 3"/>
                <a:gd name="T8" fmla="*/ 1088 w 1088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88" h="3">
                  <a:moveTo>
                    <a:pt x="0" y="0"/>
                  </a:moveTo>
                  <a:lnTo>
                    <a:pt x="1088" y="3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77" name="Freeform 14"/>
            <p:cNvSpPr>
              <a:spLocks/>
            </p:cNvSpPr>
            <p:nvPr/>
          </p:nvSpPr>
          <p:spPr bwMode="auto">
            <a:xfrm>
              <a:off x="3027" y="3009"/>
              <a:ext cx="231" cy="1"/>
            </a:xfrm>
            <a:custGeom>
              <a:avLst/>
              <a:gdLst>
                <a:gd name="T0" fmla="*/ 0 w 231"/>
                <a:gd name="T1" fmla="*/ 0 h 1"/>
                <a:gd name="T2" fmla="*/ 231 w 231"/>
                <a:gd name="T3" fmla="*/ 0 h 1"/>
                <a:gd name="T4" fmla="*/ 0 60000 65536"/>
                <a:gd name="T5" fmla="*/ 0 60000 65536"/>
                <a:gd name="T6" fmla="*/ 0 w 231"/>
                <a:gd name="T7" fmla="*/ 0 h 1"/>
                <a:gd name="T8" fmla="*/ 231 w 23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1" h="1">
                  <a:moveTo>
                    <a:pt x="0" y="0"/>
                  </a:moveTo>
                  <a:lnTo>
                    <a:pt x="231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78" name="Freeform 15"/>
            <p:cNvSpPr>
              <a:spLocks/>
            </p:cNvSpPr>
            <p:nvPr/>
          </p:nvSpPr>
          <p:spPr bwMode="auto">
            <a:xfrm>
              <a:off x="3081" y="3177"/>
              <a:ext cx="108" cy="1"/>
            </a:xfrm>
            <a:custGeom>
              <a:avLst/>
              <a:gdLst>
                <a:gd name="T0" fmla="*/ 0 w 108"/>
                <a:gd name="T1" fmla="*/ 0 h 1"/>
                <a:gd name="T2" fmla="*/ 108 w 108"/>
                <a:gd name="T3" fmla="*/ 0 h 1"/>
                <a:gd name="T4" fmla="*/ 0 60000 65536"/>
                <a:gd name="T5" fmla="*/ 0 60000 65536"/>
                <a:gd name="T6" fmla="*/ 0 w 108"/>
                <a:gd name="T7" fmla="*/ 0 h 1"/>
                <a:gd name="T8" fmla="*/ 108 w 10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8" h="1">
                  <a:moveTo>
                    <a:pt x="0" y="0"/>
                  </a:moveTo>
                  <a:lnTo>
                    <a:pt x="10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79" name="Freeform 16"/>
            <p:cNvSpPr>
              <a:spLocks/>
            </p:cNvSpPr>
            <p:nvPr/>
          </p:nvSpPr>
          <p:spPr bwMode="auto">
            <a:xfrm>
              <a:off x="3488" y="2685"/>
              <a:ext cx="3" cy="219"/>
            </a:xfrm>
            <a:custGeom>
              <a:avLst/>
              <a:gdLst>
                <a:gd name="T0" fmla="*/ 3 w 3"/>
                <a:gd name="T1" fmla="*/ 219 h 219"/>
                <a:gd name="T2" fmla="*/ 0 w 3"/>
                <a:gd name="T3" fmla="*/ 0 h 219"/>
                <a:gd name="T4" fmla="*/ 0 60000 65536"/>
                <a:gd name="T5" fmla="*/ 0 60000 65536"/>
                <a:gd name="T6" fmla="*/ 0 w 3"/>
                <a:gd name="T7" fmla="*/ 0 h 219"/>
                <a:gd name="T8" fmla="*/ 3 w 3"/>
                <a:gd name="T9" fmla="*/ 219 h 2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19">
                  <a:moveTo>
                    <a:pt x="3" y="219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80" name="Freeform 17"/>
            <p:cNvSpPr>
              <a:spLocks/>
            </p:cNvSpPr>
            <p:nvPr/>
          </p:nvSpPr>
          <p:spPr bwMode="auto">
            <a:xfrm>
              <a:off x="2826" y="2678"/>
              <a:ext cx="1" cy="219"/>
            </a:xfrm>
            <a:custGeom>
              <a:avLst/>
              <a:gdLst>
                <a:gd name="T0" fmla="*/ 0 w 1"/>
                <a:gd name="T1" fmla="*/ 0 h 219"/>
                <a:gd name="T2" fmla="*/ 0 w 1"/>
                <a:gd name="T3" fmla="*/ 219 h 219"/>
                <a:gd name="T4" fmla="*/ 0 60000 65536"/>
                <a:gd name="T5" fmla="*/ 0 60000 65536"/>
                <a:gd name="T6" fmla="*/ 0 w 1"/>
                <a:gd name="T7" fmla="*/ 0 h 219"/>
                <a:gd name="T8" fmla="*/ 1 w 1"/>
                <a:gd name="T9" fmla="*/ 219 h 2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19">
                  <a:moveTo>
                    <a:pt x="0" y="0"/>
                  </a:moveTo>
                  <a:lnTo>
                    <a:pt x="0" y="21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627" name="Rectangle 18"/>
          <p:cNvSpPr>
            <a:spLocks noChangeArrowheads="1"/>
          </p:cNvSpPr>
          <p:nvPr/>
        </p:nvSpPr>
        <p:spPr bwMode="auto">
          <a:xfrm>
            <a:off x="2362200" y="401637"/>
            <a:ext cx="5780088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147888" y="1968500"/>
            <a:ext cx="5484812" cy="3656013"/>
            <a:chOff x="1194" y="890"/>
            <a:chExt cx="3455" cy="2303"/>
          </a:xfrm>
        </p:grpSpPr>
        <p:sp>
          <p:nvSpPr>
            <p:cNvPr id="26661" name="Rectangle 20"/>
            <p:cNvSpPr>
              <a:spLocks noChangeArrowheads="1"/>
            </p:cNvSpPr>
            <p:nvPr/>
          </p:nvSpPr>
          <p:spPr bwMode="auto">
            <a:xfrm rot="5400000">
              <a:off x="1770" y="314"/>
              <a:ext cx="2303" cy="3455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62" name="Oval 21"/>
            <p:cNvSpPr>
              <a:spLocks noChangeArrowheads="1"/>
            </p:cNvSpPr>
            <p:nvPr/>
          </p:nvSpPr>
          <p:spPr bwMode="auto">
            <a:xfrm>
              <a:off x="2878" y="1981"/>
              <a:ext cx="115" cy="115"/>
            </a:xfrm>
            <a:prstGeom prst="ellipse">
              <a:avLst/>
            </a:prstGeom>
            <a:solidFill>
              <a:srgbClr val="00FFFF"/>
            </a:solidFill>
            <a:ln w="9525" algn="ctr">
              <a:solidFill>
                <a:srgbClr val="99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26663" name="Oval 22"/>
            <p:cNvSpPr>
              <a:spLocks noChangeArrowheads="1"/>
            </p:cNvSpPr>
            <p:nvPr/>
          </p:nvSpPr>
          <p:spPr bwMode="auto">
            <a:xfrm>
              <a:off x="2929" y="1329"/>
              <a:ext cx="29" cy="29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64" name="Line 23"/>
            <p:cNvSpPr>
              <a:spLocks noChangeShapeType="1"/>
            </p:cNvSpPr>
            <p:nvPr/>
          </p:nvSpPr>
          <p:spPr bwMode="auto">
            <a:xfrm>
              <a:off x="2312" y="1822"/>
              <a:ext cx="296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65" name="Line 24"/>
            <p:cNvSpPr>
              <a:spLocks noChangeShapeType="1"/>
            </p:cNvSpPr>
            <p:nvPr/>
          </p:nvSpPr>
          <p:spPr bwMode="auto">
            <a:xfrm>
              <a:off x="3275" y="1822"/>
              <a:ext cx="296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1705" name="AutoShape 25"/>
          <p:cNvSpPr>
            <a:spLocks noChangeArrowheads="1"/>
          </p:cNvSpPr>
          <p:nvPr/>
        </p:nvSpPr>
        <p:spPr bwMode="auto">
          <a:xfrm>
            <a:off x="1943100" y="2784475"/>
            <a:ext cx="1998663" cy="1927225"/>
          </a:xfrm>
          <a:prstGeom prst="star5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 rot="2085258">
            <a:off x="4002088" y="2820988"/>
            <a:ext cx="1998662" cy="1955800"/>
            <a:chOff x="2562" y="2034"/>
            <a:chExt cx="1259" cy="1232"/>
          </a:xfrm>
        </p:grpSpPr>
        <p:sp>
          <p:nvSpPr>
            <p:cNvPr id="71707" name="AutoShape 27"/>
            <p:cNvSpPr>
              <a:spLocks noChangeArrowheads="1"/>
            </p:cNvSpPr>
            <p:nvPr/>
          </p:nvSpPr>
          <p:spPr bwMode="auto">
            <a:xfrm rot="2218126">
              <a:off x="2559" y="2027"/>
              <a:ext cx="1259" cy="1214"/>
            </a:xfrm>
            <a:prstGeom prst="star5">
              <a:avLst/>
            </a:prstGeom>
            <a:solidFill>
              <a:schemeClr val="bg1"/>
            </a:solidFill>
            <a:ln w="9525" algn="ctr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47" name="Freeform 28"/>
            <p:cNvSpPr>
              <a:spLocks/>
            </p:cNvSpPr>
            <p:nvPr/>
          </p:nvSpPr>
          <p:spPr bwMode="auto">
            <a:xfrm>
              <a:off x="3330" y="2322"/>
              <a:ext cx="168" cy="1"/>
            </a:xfrm>
            <a:custGeom>
              <a:avLst/>
              <a:gdLst>
                <a:gd name="T0" fmla="*/ 0 w 168"/>
                <a:gd name="T1" fmla="*/ 1 h 1"/>
                <a:gd name="T2" fmla="*/ 168 w 168"/>
                <a:gd name="T3" fmla="*/ 0 h 1"/>
                <a:gd name="T4" fmla="*/ 0 60000 65536"/>
                <a:gd name="T5" fmla="*/ 0 60000 65536"/>
                <a:gd name="T6" fmla="*/ 0 w 168"/>
                <a:gd name="T7" fmla="*/ 0 h 1"/>
                <a:gd name="T8" fmla="*/ 168 w 16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8" h="1">
                  <a:moveTo>
                    <a:pt x="0" y="1"/>
                  </a:moveTo>
                  <a:lnTo>
                    <a:pt x="16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48" name="Freeform 29"/>
            <p:cNvSpPr>
              <a:spLocks/>
            </p:cNvSpPr>
            <p:nvPr/>
          </p:nvSpPr>
          <p:spPr bwMode="auto">
            <a:xfrm>
              <a:off x="2823" y="2322"/>
              <a:ext cx="177" cy="1"/>
            </a:xfrm>
            <a:custGeom>
              <a:avLst/>
              <a:gdLst>
                <a:gd name="T0" fmla="*/ 0 w 177"/>
                <a:gd name="T1" fmla="*/ 0 h 1"/>
                <a:gd name="T2" fmla="*/ 177 w 177"/>
                <a:gd name="T3" fmla="*/ 0 h 1"/>
                <a:gd name="T4" fmla="*/ 0 60000 65536"/>
                <a:gd name="T5" fmla="*/ 0 60000 65536"/>
                <a:gd name="T6" fmla="*/ 0 w 177"/>
                <a:gd name="T7" fmla="*/ 0 h 1"/>
                <a:gd name="T8" fmla="*/ 177 w 177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7" h="1">
                  <a:moveTo>
                    <a:pt x="0" y="0"/>
                  </a:moveTo>
                  <a:lnTo>
                    <a:pt x="177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49" name="Freeform 30"/>
            <p:cNvSpPr>
              <a:spLocks/>
            </p:cNvSpPr>
            <p:nvPr/>
          </p:nvSpPr>
          <p:spPr bwMode="auto">
            <a:xfrm>
              <a:off x="2877" y="2493"/>
              <a:ext cx="560" cy="1"/>
            </a:xfrm>
            <a:custGeom>
              <a:avLst/>
              <a:gdLst>
                <a:gd name="T0" fmla="*/ 0 w 560"/>
                <a:gd name="T1" fmla="*/ 0 h 1"/>
                <a:gd name="T2" fmla="*/ 560 w 560"/>
                <a:gd name="T3" fmla="*/ 0 h 1"/>
                <a:gd name="T4" fmla="*/ 0 60000 65536"/>
                <a:gd name="T5" fmla="*/ 0 60000 65536"/>
                <a:gd name="T6" fmla="*/ 0 w 560"/>
                <a:gd name="T7" fmla="*/ 0 h 1"/>
                <a:gd name="T8" fmla="*/ 560 w 56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0" h="1">
                  <a:moveTo>
                    <a:pt x="0" y="0"/>
                  </a:moveTo>
                  <a:lnTo>
                    <a:pt x="56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50" name="Freeform 31"/>
            <p:cNvSpPr>
              <a:spLocks/>
            </p:cNvSpPr>
            <p:nvPr/>
          </p:nvSpPr>
          <p:spPr bwMode="auto">
            <a:xfrm>
              <a:off x="2828" y="2190"/>
              <a:ext cx="1" cy="132"/>
            </a:xfrm>
            <a:custGeom>
              <a:avLst/>
              <a:gdLst>
                <a:gd name="T0" fmla="*/ 1 w 1"/>
                <a:gd name="T1" fmla="*/ 0 h 132"/>
                <a:gd name="T2" fmla="*/ 0 w 1"/>
                <a:gd name="T3" fmla="*/ 132 h 132"/>
                <a:gd name="T4" fmla="*/ 0 60000 65536"/>
                <a:gd name="T5" fmla="*/ 0 60000 65536"/>
                <a:gd name="T6" fmla="*/ 0 w 1"/>
                <a:gd name="T7" fmla="*/ 0 h 132"/>
                <a:gd name="T8" fmla="*/ 1 w 1"/>
                <a:gd name="T9" fmla="*/ 132 h 1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32">
                  <a:moveTo>
                    <a:pt x="1" y="0"/>
                  </a:moveTo>
                  <a:lnTo>
                    <a:pt x="0" y="13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51" name="Freeform 32"/>
            <p:cNvSpPr>
              <a:spLocks/>
            </p:cNvSpPr>
            <p:nvPr/>
          </p:nvSpPr>
          <p:spPr bwMode="auto">
            <a:xfrm>
              <a:off x="2994" y="2318"/>
              <a:ext cx="2" cy="583"/>
            </a:xfrm>
            <a:custGeom>
              <a:avLst/>
              <a:gdLst>
                <a:gd name="T0" fmla="*/ 0 w 2"/>
                <a:gd name="T1" fmla="*/ 0 h 583"/>
                <a:gd name="T2" fmla="*/ 2 w 2"/>
                <a:gd name="T3" fmla="*/ 583 h 583"/>
                <a:gd name="T4" fmla="*/ 0 60000 65536"/>
                <a:gd name="T5" fmla="*/ 0 60000 65536"/>
                <a:gd name="T6" fmla="*/ 0 w 2"/>
                <a:gd name="T7" fmla="*/ 0 h 583"/>
                <a:gd name="T8" fmla="*/ 2 w 2"/>
                <a:gd name="T9" fmla="*/ 583 h 5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583">
                  <a:moveTo>
                    <a:pt x="0" y="0"/>
                  </a:moveTo>
                  <a:lnTo>
                    <a:pt x="2" y="583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52" name="Freeform 33"/>
            <p:cNvSpPr>
              <a:spLocks/>
            </p:cNvSpPr>
            <p:nvPr/>
          </p:nvSpPr>
          <p:spPr bwMode="auto">
            <a:xfrm>
              <a:off x="3162" y="2435"/>
              <a:ext cx="2" cy="831"/>
            </a:xfrm>
            <a:custGeom>
              <a:avLst/>
              <a:gdLst>
                <a:gd name="T0" fmla="*/ 0 w 2"/>
                <a:gd name="T1" fmla="*/ 0 h 831"/>
                <a:gd name="T2" fmla="*/ 2 w 2"/>
                <a:gd name="T3" fmla="*/ 831 h 831"/>
                <a:gd name="T4" fmla="*/ 0 60000 65536"/>
                <a:gd name="T5" fmla="*/ 0 60000 65536"/>
                <a:gd name="T6" fmla="*/ 0 w 2"/>
                <a:gd name="T7" fmla="*/ 0 h 831"/>
                <a:gd name="T8" fmla="*/ 2 w 2"/>
                <a:gd name="T9" fmla="*/ 831 h 8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831">
                  <a:moveTo>
                    <a:pt x="0" y="0"/>
                  </a:moveTo>
                  <a:lnTo>
                    <a:pt x="2" y="831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53" name="Freeform 34"/>
            <p:cNvSpPr>
              <a:spLocks/>
            </p:cNvSpPr>
            <p:nvPr/>
          </p:nvSpPr>
          <p:spPr bwMode="auto">
            <a:xfrm>
              <a:off x="3332" y="2319"/>
              <a:ext cx="1" cy="581"/>
            </a:xfrm>
            <a:custGeom>
              <a:avLst/>
              <a:gdLst>
                <a:gd name="T0" fmla="*/ 0 w 1"/>
                <a:gd name="T1" fmla="*/ 0 h 581"/>
                <a:gd name="T2" fmla="*/ 0 w 1"/>
                <a:gd name="T3" fmla="*/ 581 h 581"/>
                <a:gd name="T4" fmla="*/ 0 60000 65536"/>
                <a:gd name="T5" fmla="*/ 0 60000 65536"/>
                <a:gd name="T6" fmla="*/ 0 w 1"/>
                <a:gd name="T7" fmla="*/ 0 h 581"/>
                <a:gd name="T8" fmla="*/ 1 w 1"/>
                <a:gd name="T9" fmla="*/ 581 h 58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81">
                  <a:moveTo>
                    <a:pt x="0" y="0"/>
                  </a:moveTo>
                  <a:lnTo>
                    <a:pt x="0" y="581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54" name="Freeform 35"/>
            <p:cNvSpPr>
              <a:spLocks/>
            </p:cNvSpPr>
            <p:nvPr/>
          </p:nvSpPr>
          <p:spPr bwMode="auto">
            <a:xfrm>
              <a:off x="3489" y="2199"/>
              <a:ext cx="2" cy="141"/>
            </a:xfrm>
            <a:custGeom>
              <a:avLst/>
              <a:gdLst>
                <a:gd name="T0" fmla="*/ 0 w 2"/>
                <a:gd name="T1" fmla="*/ 0 h 141"/>
                <a:gd name="T2" fmla="*/ 2 w 2"/>
                <a:gd name="T3" fmla="*/ 141 h 141"/>
                <a:gd name="T4" fmla="*/ 0 60000 65536"/>
                <a:gd name="T5" fmla="*/ 0 60000 65536"/>
                <a:gd name="T6" fmla="*/ 0 w 2"/>
                <a:gd name="T7" fmla="*/ 0 h 141"/>
                <a:gd name="T8" fmla="*/ 2 w 2"/>
                <a:gd name="T9" fmla="*/ 141 h 1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41">
                  <a:moveTo>
                    <a:pt x="0" y="0"/>
                  </a:moveTo>
                  <a:lnTo>
                    <a:pt x="2" y="141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55" name="Freeform 36"/>
            <p:cNvSpPr>
              <a:spLocks/>
            </p:cNvSpPr>
            <p:nvPr/>
          </p:nvSpPr>
          <p:spPr bwMode="auto">
            <a:xfrm>
              <a:off x="2838" y="2667"/>
              <a:ext cx="624" cy="2"/>
            </a:xfrm>
            <a:custGeom>
              <a:avLst/>
              <a:gdLst>
                <a:gd name="T0" fmla="*/ 0 w 624"/>
                <a:gd name="T1" fmla="*/ 0 h 2"/>
                <a:gd name="T2" fmla="*/ 624 w 624"/>
                <a:gd name="T3" fmla="*/ 2 h 2"/>
                <a:gd name="T4" fmla="*/ 0 60000 65536"/>
                <a:gd name="T5" fmla="*/ 0 60000 65536"/>
                <a:gd name="T6" fmla="*/ 0 w 624"/>
                <a:gd name="T7" fmla="*/ 0 h 2"/>
                <a:gd name="T8" fmla="*/ 624 w 62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4" h="2">
                  <a:moveTo>
                    <a:pt x="0" y="0"/>
                  </a:moveTo>
                  <a:lnTo>
                    <a:pt x="624" y="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56" name="Freeform 37"/>
            <p:cNvSpPr>
              <a:spLocks/>
            </p:cNvSpPr>
            <p:nvPr/>
          </p:nvSpPr>
          <p:spPr bwMode="auto">
            <a:xfrm>
              <a:off x="2601" y="2835"/>
              <a:ext cx="1088" cy="3"/>
            </a:xfrm>
            <a:custGeom>
              <a:avLst/>
              <a:gdLst>
                <a:gd name="T0" fmla="*/ 0 w 1088"/>
                <a:gd name="T1" fmla="*/ 0 h 3"/>
                <a:gd name="T2" fmla="*/ 1088 w 1088"/>
                <a:gd name="T3" fmla="*/ 3 h 3"/>
                <a:gd name="T4" fmla="*/ 0 60000 65536"/>
                <a:gd name="T5" fmla="*/ 0 60000 65536"/>
                <a:gd name="T6" fmla="*/ 0 w 1088"/>
                <a:gd name="T7" fmla="*/ 0 h 3"/>
                <a:gd name="T8" fmla="*/ 1088 w 1088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88" h="3">
                  <a:moveTo>
                    <a:pt x="0" y="0"/>
                  </a:moveTo>
                  <a:lnTo>
                    <a:pt x="1088" y="3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57" name="Freeform 38"/>
            <p:cNvSpPr>
              <a:spLocks/>
            </p:cNvSpPr>
            <p:nvPr/>
          </p:nvSpPr>
          <p:spPr bwMode="auto">
            <a:xfrm>
              <a:off x="3027" y="3009"/>
              <a:ext cx="231" cy="1"/>
            </a:xfrm>
            <a:custGeom>
              <a:avLst/>
              <a:gdLst>
                <a:gd name="T0" fmla="*/ 0 w 231"/>
                <a:gd name="T1" fmla="*/ 0 h 1"/>
                <a:gd name="T2" fmla="*/ 231 w 231"/>
                <a:gd name="T3" fmla="*/ 0 h 1"/>
                <a:gd name="T4" fmla="*/ 0 60000 65536"/>
                <a:gd name="T5" fmla="*/ 0 60000 65536"/>
                <a:gd name="T6" fmla="*/ 0 w 231"/>
                <a:gd name="T7" fmla="*/ 0 h 1"/>
                <a:gd name="T8" fmla="*/ 231 w 23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1" h="1">
                  <a:moveTo>
                    <a:pt x="0" y="0"/>
                  </a:moveTo>
                  <a:lnTo>
                    <a:pt x="231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58" name="Freeform 39"/>
            <p:cNvSpPr>
              <a:spLocks/>
            </p:cNvSpPr>
            <p:nvPr/>
          </p:nvSpPr>
          <p:spPr bwMode="auto">
            <a:xfrm>
              <a:off x="3081" y="3177"/>
              <a:ext cx="108" cy="1"/>
            </a:xfrm>
            <a:custGeom>
              <a:avLst/>
              <a:gdLst>
                <a:gd name="T0" fmla="*/ 0 w 108"/>
                <a:gd name="T1" fmla="*/ 0 h 1"/>
                <a:gd name="T2" fmla="*/ 108 w 108"/>
                <a:gd name="T3" fmla="*/ 0 h 1"/>
                <a:gd name="T4" fmla="*/ 0 60000 65536"/>
                <a:gd name="T5" fmla="*/ 0 60000 65536"/>
                <a:gd name="T6" fmla="*/ 0 w 108"/>
                <a:gd name="T7" fmla="*/ 0 h 1"/>
                <a:gd name="T8" fmla="*/ 108 w 10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8" h="1">
                  <a:moveTo>
                    <a:pt x="0" y="0"/>
                  </a:moveTo>
                  <a:lnTo>
                    <a:pt x="10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59" name="Freeform 40"/>
            <p:cNvSpPr>
              <a:spLocks/>
            </p:cNvSpPr>
            <p:nvPr/>
          </p:nvSpPr>
          <p:spPr bwMode="auto">
            <a:xfrm>
              <a:off x="3488" y="2685"/>
              <a:ext cx="3" cy="219"/>
            </a:xfrm>
            <a:custGeom>
              <a:avLst/>
              <a:gdLst>
                <a:gd name="T0" fmla="*/ 3 w 3"/>
                <a:gd name="T1" fmla="*/ 219 h 219"/>
                <a:gd name="T2" fmla="*/ 0 w 3"/>
                <a:gd name="T3" fmla="*/ 0 h 219"/>
                <a:gd name="T4" fmla="*/ 0 60000 65536"/>
                <a:gd name="T5" fmla="*/ 0 60000 65536"/>
                <a:gd name="T6" fmla="*/ 0 w 3"/>
                <a:gd name="T7" fmla="*/ 0 h 219"/>
                <a:gd name="T8" fmla="*/ 3 w 3"/>
                <a:gd name="T9" fmla="*/ 219 h 2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19">
                  <a:moveTo>
                    <a:pt x="3" y="219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60" name="Freeform 41"/>
            <p:cNvSpPr>
              <a:spLocks/>
            </p:cNvSpPr>
            <p:nvPr/>
          </p:nvSpPr>
          <p:spPr bwMode="auto">
            <a:xfrm>
              <a:off x="2826" y="2678"/>
              <a:ext cx="1" cy="219"/>
            </a:xfrm>
            <a:custGeom>
              <a:avLst/>
              <a:gdLst>
                <a:gd name="T0" fmla="*/ 0 w 1"/>
                <a:gd name="T1" fmla="*/ 0 h 219"/>
                <a:gd name="T2" fmla="*/ 0 w 1"/>
                <a:gd name="T3" fmla="*/ 219 h 219"/>
                <a:gd name="T4" fmla="*/ 0 60000 65536"/>
                <a:gd name="T5" fmla="*/ 0 60000 65536"/>
                <a:gd name="T6" fmla="*/ 0 w 1"/>
                <a:gd name="T7" fmla="*/ 0 h 219"/>
                <a:gd name="T8" fmla="*/ 1 w 1"/>
                <a:gd name="T9" fmla="*/ 219 h 2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19">
                  <a:moveTo>
                    <a:pt x="0" y="0"/>
                  </a:moveTo>
                  <a:lnTo>
                    <a:pt x="0" y="21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3959225" y="2624138"/>
            <a:ext cx="827088" cy="965200"/>
            <a:chOff x="4944" y="2331"/>
            <a:chExt cx="363" cy="460"/>
          </a:xfrm>
        </p:grpSpPr>
        <p:grpSp>
          <p:nvGrpSpPr>
            <p:cNvPr id="26638" name="Group 43"/>
            <p:cNvGrpSpPr>
              <a:grpSpLocks/>
            </p:cNvGrpSpPr>
            <p:nvPr/>
          </p:nvGrpSpPr>
          <p:grpSpPr bwMode="auto">
            <a:xfrm rot="-10537037">
              <a:off x="4944" y="2331"/>
              <a:ext cx="292" cy="460"/>
              <a:chOff x="3252" y="2054"/>
              <a:chExt cx="292" cy="460"/>
            </a:xfrm>
          </p:grpSpPr>
          <p:sp>
            <p:nvSpPr>
              <p:cNvPr id="26643" name="AutoShape 44"/>
              <p:cNvSpPr>
                <a:spLocks noChangeArrowheads="1"/>
              </p:cNvSpPr>
              <p:nvPr/>
            </p:nvSpPr>
            <p:spPr bwMode="auto">
              <a:xfrm rot="2488550">
                <a:off x="3252" y="2060"/>
                <a:ext cx="159" cy="454"/>
              </a:xfrm>
              <a:prstGeom prst="flowChartMagneticDisk">
                <a:avLst/>
              </a:prstGeom>
              <a:solidFill>
                <a:srgbClr val="6600CC"/>
              </a:solidFill>
              <a:ln w="9525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644" name="AutoShape 45"/>
              <p:cNvSpPr>
                <a:spLocks noChangeArrowheads="1"/>
              </p:cNvSpPr>
              <p:nvPr/>
            </p:nvSpPr>
            <p:spPr bwMode="auto">
              <a:xfrm rot="2582205">
                <a:off x="3374" y="2127"/>
                <a:ext cx="159" cy="50"/>
              </a:xfrm>
              <a:prstGeom prst="flowChartMagneticDisk">
                <a:avLst/>
              </a:prstGeom>
              <a:solidFill>
                <a:srgbClr val="FF66FF"/>
              </a:solidFill>
              <a:ln w="9525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645" name="AutoShape 46"/>
              <p:cNvSpPr>
                <a:spLocks noChangeArrowheads="1"/>
              </p:cNvSpPr>
              <p:nvPr/>
            </p:nvSpPr>
            <p:spPr bwMode="auto">
              <a:xfrm rot="-2812657">
                <a:off x="3449" y="2054"/>
                <a:ext cx="96" cy="95"/>
              </a:xfrm>
              <a:prstGeom prst="flowChartDelay">
                <a:avLst/>
              </a:prstGeom>
              <a:solidFill>
                <a:srgbClr val="3399FF"/>
              </a:solidFill>
              <a:ln w="9525" algn="ctr">
                <a:solidFill>
                  <a:srgbClr val="99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6639" name="AutoShape 47"/>
            <p:cNvSpPr>
              <a:spLocks noChangeArrowheads="1"/>
            </p:cNvSpPr>
            <p:nvPr/>
          </p:nvSpPr>
          <p:spPr bwMode="auto">
            <a:xfrm>
              <a:off x="5125" y="2483"/>
              <a:ext cx="111" cy="122"/>
            </a:xfrm>
            <a:prstGeom prst="sun">
              <a:avLst>
                <a:gd name="adj" fmla="val 25000"/>
              </a:avLst>
            </a:prstGeom>
            <a:solidFill>
              <a:srgbClr val="FF66FF"/>
            </a:solidFill>
            <a:ln w="3175" algn="ctr">
              <a:solidFill>
                <a:srgbClr val="00FF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40" name="AutoShape 48"/>
            <p:cNvSpPr>
              <a:spLocks noChangeArrowheads="1"/>
            </p:cNvSpPr>
            <p:nvPr/>
          </p:nvSpPr>
          <p:spPr bwMode="auto">
            <a:xfrm>
              <a:off x="5180" y="2429"/>
              <a:ext cx="81" cy="61"/>
            </a:xfrm>
            <a:prstGeom prst="sun">
              <a:avLst>
                <a:gd name="adj" fmla="val 25000"/>
              </a:avLst>
            </a:prstGeom>
            <a:solidFill>
              <a:srgbClr val="FF66FF"/>
            </a:solidFill>
            <a:ln w="3175" algn="ctr">
              <a:solidFill>
                <a:srgbClr val="00FF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41" name="AutoShape 49"/>
            <p:cNvSpPr>
              <a:spLocks noChangeArrowheads="1"/>
            </p:cNvSpPr>
            <p:nvPr/>
          </p:nvSpPr>
          <p:spPr bwMode="auto">
            <a:xfrm>
              <a:off x="5125" y="2605"/>
              <a:ext cx="54" cy="61"/>
            </a:xfrm>
            <a:prstGeom prst="sun">
              <a:avLst>
                <a:gd name="adj" fmla="val 25000"/>
              </a:avLst>
            </a:prstGeom>
            <a:solidFill>
              <a:srgbClr val="FF66FF"/>
            </a:solidFill>
            <a:ln w="3175" algn="ctr">
              <a:solidFill>
                <a:srgbClr val="00FF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42" name="AutoShape 50"/>
            <p:cNvSpPr>
              <a:spLocks noChangeArrowheads="1"/>
            </p:cNvSpPr>
            <p:nvPr/>
          </p:nvSpPr>
          <p:spPr bwMode="auto">
            <a:xfrm>
              <a:off x="5261" y="2483"/>
              <a:ext cx="46" cy="37"/>
            </a:xfrm>
            <a:prstGeom prst="sun">
              <a:avLst>
                <a:gd name="adj" fmla="val 25000"/>
              </a:avLst>
            </a:prstGeom>
            <a:solidFill>
              <a:srgbClr val="FF66FF"/>
            </a:solidFill>
            <a:ln w="3175" algn="ctr">
              <a:solidFill>
                <a:srgbClr val="00FF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1731" name="AutoShape 51"/>
          <p:cNvSpPr>
            <a:spLocks noChangeArrowheads="1"/>
          </p:cNvSpPr>
          <p:nvPr/>
        </p:nvSpPr>
        <p:spPr bwMode="auto">
          <a:xfrm>
            <a:off x="107950" y="2682875"/>
            <a:ext cx="1998663" cy="1927225"/>
          </a:xfrm>
          <a:prstGeom prst="star5">
            <a:avLst/>
          </a:prstGeom>
          <a:solidFill>
            <a:srgbClr val="FFFF00"/>
          </a:solidFill>
          <a:ln w="9525" algn="ctr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633" name="Group 31"/>
          <p:cNvGrpSpPr>
            <a:grpSpLocks/>
          </p:cNvGrpSpPr>
          <p:nvPr/>
        </p:nvGrpSpPr>
        <p:grpSpPr bwMode="auto">
          <a:xfrm>
            <a:off x="0" y="-38100"/>
            <a:ext cx="9164638" cy="6916738"/>
            <a:chOff x="0" y="-24"/>
            <a:chExt cx="5773" cy="4357"/>
          </a:xfrm>
        </p:grpSpPr>
        <p:pic>
          <p:nvPicPr>
            <p:cNvPr id="26634" name="Picture 32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59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5" name="Picture 33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76" y="2123"/>
              <a:ext cx="432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6" name="Picture 3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129" y="2142"/>
              <a:ext cx="432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7" name="Picture 3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-24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7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111125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1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1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1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1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0.01157 C 0.01563 0.0118 0.06285 0.02013 0.07605 0.0125 C 0.08923 0.00486 0.07761 -0.01713 0.0823 -0.0338 C 0.08698 -0.05047 0.09948 -0.0875 0.10382 -0.0875 C 0.10816 -0.0875 0.10886 -0.04838 0.10799 -0.0338 C 0.10712 -0.01922 0.10278 -0.01088 0.09827 0.00046 C 0.09376 0.0118 0.08038 0.02847 0.08091 0.03379 C 0.08143 0.03912 0.0908 0.0368 0.10174 0.03194 C 0.11268 0.02708 0.13247 0.01134 0.14688 0.00509 C 0.16129 -0.00116 0.18803 -0.0095 0.18785 -0.0051 C 0.18768 -0.0007 0.15678 0.02199 0.14619 0.03101 C 0.1356 0.04004 0.12518 0.03958 0.12379 0.04861 C 0.1224 0.05763 0.13403 0.0743 0.13785 0.08472 C 0.14167 0.09513 0.14254 0.09953 0.14619 0.11064 C 0.14983 0.12175 0.15886 0.14606 0.16007 0.15138 C 0.16129 0.15671 0.1599 0.15115 0.15313 0.14305 C 0.14636 0.13495 0.12796 0.11504 0.1191 0.10231 C 0.11025 0.08958 0.10764 0.06597 0.10018 0.06713 C 0.09271 0.06828 0.08438 0.09652 0.07396 0.10972 C 0.06355 0.12291 0.03976 0.15023 0.03715 0.14675 C 0.03455 0.14328 0.05122 0.10486 0.05798 0.08935 C 0.06476 0.07384 0.07343 0.06157 0.07743 0.05416 " pathEditMode="relative" rAng="0" ptsTypes="aaaaaaaaaaaaaaaaaaaaaa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579 L -0.41737 -0.0057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0.00741 L 0.41892 0.0074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17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1763713" y="1773238"/>
            <a:ext cx="5484812" cy="3656012"/>
            <a:chOff x="1111" y="1117"/>
            <a:chExt cx="3455" cy="2303"/>
          </a:xfrm>
        </p:grpSpPr>
        <p:sp>
          <p:nvSpPr>
            <p:cNvPr id="27658" name="Rectangle 3"/>
            <p:cNvSpPr>
              <a:spLocks noChangeArrowheads="1"/>
            </p:cNvSpPr>
            <p:nvPr/>
          </p:nvSpPr>
          <p:spPr bwMode="auto">
            <a:xfrm rot="5400000">
              <a:off x="1687" y="541"/>
              <a:ext cx="2303" cy="3455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708" name="AutoShape 4"/>
            <p:cNvSpPr>
              <a:spLocks noChangeArrowheads="1"/>
            </p:cNvSpPr>
            <p:nvPr/>
          </p:nvSpPr>
          <p:spPr bwMode="auto">
            <a:xfrm>
              <a:off x="2232" y="1588"/>
              <a:ext cx="1259" cy="1214"/>
            </a:xfrm>
            <a:prstGeom prst="star5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755378" y="330200"/>
            <a:ext cx="5730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4149386" y="5768975"/>
            <a:ext cx="8579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1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grpSp>
        <p:nvGrpSpPr>
          <p:cNvPr id="27653" name="Group 31"/>
          <p:cNvGrpSpPr>
            <a:grpSpLocks/>
          </p:cNvGrpSpPr>
          <p:nvPr/>
        </p:nvGrpSpPr>
        <p:grpSpPr bwMode="auto">
          <a:xfrm>
            <a:off x="0" y="-38100"/>
            <a:ext cx="9164638" cy="6916738"/>
            <a:chOff x="0" y="-24"/>
            <a:chExt cx="5773" cy="4357"/>
          </a:xfrm>
        </p:grpSpPr>
        <p:pic>
          <p:nvPicPr>
            <p:cNvPr id="27654" name="Picture 32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59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5" name="Picture 33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76" y="2123"/>
              <a:ext cx="432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6" name="Picture 3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129" y="2142"/>
              <a:ext cx="432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7" name="Picture 3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-24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111125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76200" y="6324600"/>
            <a:ext cx="9067800" cy="533400"/>
            <a:chOff x="0" y="3192"/>
            <a:chExt cx="5712" cy="336"/>
          </a:xfrm>
        </p:grpSpPr>
        <p:pic>
          <p:nvPicPr>
            <p:cNvPr id="2" name="Picture 3" descr="wds03mry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92"/>
              <a:ext cx="115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4" descr="wds03mry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192"/>
              <a:ext cx="115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5" descr="wds03mry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3216"/>
              <a:ext cx="115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6" descr="wds03mry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3192"/>
              <a:ext cx="115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7" descr="wds03mry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3192"/>
              <a:ext cx="115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80" name="GaTrong-MeoCon-CunCon-XuanMai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867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rooster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50">
            <a:off x="5543550" y="4722813"/>
            <a:ext cx="22860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0" descr="KITT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2362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1" descr="TwinkiesLarryD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8888" y="152400"/>
            <a:ext cx="1774825" cy="1905000"/>
          </a:xfrm>
          <a:noFill/>
        </p:spPr>
      </p:pic>
      <p:sp>
        <p:nvSpPr>
          <p:cNvPr id="3079" name="WordArt 12"/>
          <p:cNvSpPr>
            <a:spLocks noChangeArrowheads="1" noChangeShapeType="1" noTextEdit="1"/>
          </p:cNvSpPr>
          <p:nvPr/>
        </p:nvSpPr>
        <p:spPr bwMode="auto">
          <a:xfrm>
            <a:off x="2667000" y="2514600"/>
            <a:ext cx="4267200" cy="1381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3085" name="06_benam_conheodat_ngocle.wma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91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111125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459648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000" fill="hold"/>
                                        <p:tgtEl>
                                          <p:spTgt spid="30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1440" fill="hold"/>
                                        <p:tgtEl>
                                          <p:spTgt spid="30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0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" y="0"/>
            <a:ext cx="9138445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472787"/>
            <a:ext cx="6553200" cy="1371600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b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40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0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altLang="en-US" sz="4000" b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40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939387"/>
            <a:ext cx="968488" cy="96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31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" y="0"/>
            <a:ext cx="9138445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472787"/>
            <a:ext cx="6553200" cy="1371600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b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6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altLang="en-US" sz="36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6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en-US" sz="36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36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6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939387"/>
            <a:ext cx="968488" cy="96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34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"/>
            <a:ext cx="9148305" cy="6858000"/>
          </a:xfrm>
          <a:prstGeom prst="rect">
            <a:avLst/>
          </a:prstGeom>
        </p:spPr>
      </p:pic>
      <p:sp>
        <p:nvSpPr>
          <p:cNvPr id="24578" name="WordArt 2"/>
          <p:cNvSpPr>
            <a:spLocks noChangeArrowheads="1" noChangeShapeType="1" noTextEdit="1"/>
          </p:cNvSpPr>
          <p:nvPr/>
        </p:nvSpPr>
        <p:spPr bwMode="auto">
          <a:xfrm>
            <a:off x="2652712" y="1936750"/>
            <a:ext cx="4129088" cy="202565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US" sz="28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2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2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219200" y="3962400"/>
            <a:ext cx="56886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6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273175" y="4572000"/>
            <a:ext cx="64992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alt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1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628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64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9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10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61642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1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791200"/>
            <a:ext cx="8223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2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0880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3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7070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4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60118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5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715000"/>
            <a:ext cx="8223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6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75" y="60118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7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60118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8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57832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3" name="WordArt 14"/>
          <p:cNvSpPr>
            <a:spLocks noChangeArrowheads="1" noChangeShapeType="1" noTextEdit="1"/>
          </p:cNvSpPr>
          <p:nvPr/>
        </p:nvSpPr>
        <p:spPr bwMode="auto">
          <a:xfrm>
            <a:off x="152400" y="1676400"/>
            <a:ext cx="7696200" cy="3657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TẬP TỐT!</a:t>
            </a:r>
          </a:p>
        </p:txBody>
      </p:sp>
      <p:sp>
        <p:nvSpPr>
          <p:cNvPr id="39951" name="AutoShape 15"/>
          <p:cNvSpPr>
            <a:spLocks noChangeArrowheads="1"/>
          </p:cNvSpPr>
          <p:nvPr/>
        </p:nvSpPr>
        <p:spPr bwMode="auto">
          <a:xfrm>
            <a:off x="3886200" y="16954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9953" name="AutoShape 17"/>
          <p:cNvSpPr>
            <a:spLocks noChangeArrowheads="1"/>
          </p:cNvSpPr>
          <p:nvPr/>
        </p:nvSpPr>
        <p:spPr bwMode="auto">
          <a:xfrm>
            <a:off x="2316163" y="60515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25616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649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83976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152400"/>
            <a:ext cx="968488" cy="96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89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" y="0"/>
            <a:ext cx="9138445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472787"/>
            <a:ext cx="6553200" cy="1371600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b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6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br>
              <a:rPr lang="en-US" altLang="en-US" sz="36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altLang="en-US" sz="36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36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6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939387"/>
            <a:ext cx="968488" cy="96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75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471" y="2286000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0" y="-38100"/>
            <a:ext cx="9164638" cy="6916738"/>
            <a:chOff x="0" y="-24"/>
            <a:chExt cx="5773" cy="4357"/>
          </a:xfrm>
        </p:grpSpPr>
        <p:pic>
          <p:nvPicPr>
            <p:cNvPr id="5" name="Picture 32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59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3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76" y="2123"/>
              <a:ext cx="432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129" y="2142"/>
              <a:ext cx="432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-24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111125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11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071563" y="324045"/>
            <a:ext cx="3881437" cy="74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u="sng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1800" b="1" u="sng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1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1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1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1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1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1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1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1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1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en-US" altLang="en-US" sz="18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737100" y="228600"/>
            <a:ext cx="44069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Cắt ngôi sao vàng năm cánh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876800" y="2971800"/>
            <a:ext cx="40767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 Dán ngôi sao vàng năm cánh vào tờ giấy màu đỏ để được lá cờ đỏ sao vàng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940300" y="4160838"/>
            <a:ext cx="3527425" cy="23510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758" name="AutoShape 6"/>
          <p:cNvSpPr>
            <a:spLocks noChangeArrowheads="1"/>
          </p:cNvSpPr>
          <p:nvPr/>
        </p:nvSpPr>
        <p:spPr bwMode="auto">
          <a:xfrm>
            <a:off x="6116638" y="4630738"/>
            <a:ext cx="1266825" cy="1143000"/>
          </a:xfrm>
          <a:prstGeom prst="star5">
            <a:avLst/>
          </a:prstGeom>
          <a:solidFill>
            <a:srgbClr val="F2EC00"/>
          </a:solidFill>
          <a:ln w="9525">
            <a:solidFill>
              <a:srgbClr val="F2E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437313" y="6502400"/>
            <a:ext cx="8842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8</a:t>
            </a:r>
          </a:p>
        </p:txBody>
      </p:sp>
      <p:sp>
        <p:nvSpPr>
          <p:cNvPr id="13320" name="AutoShape 8"/>
          <p:cNvSpPr>
            <a:spLocks/>
          </p:cNvSpPr>
          <p:nvPr/>
        </p:nvSpPr>
        <p:spPr bwMode="auto">
          <a:xfrm rot="5400000">
            <a:off x="6674645" y="2282031"/>
            <a:ext cx="87312" cy="3527425"/>
          </a:xfrm>
          <a:prstGeom prst="leftBrace">
            <a:avLst>
              <a:gd name="adj1" fmla="val 33666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6418290" y="3683000"/>
            <a:ext cx="4539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ô</a:t>
            </a:r>
          </a:p>
        </p:txBody>
      </p:sp>
      <p:sp>
        <p:nvSpPr>
          <p:cNvPr id="13322" name="AutoShape 10"/>
          <p:cNvSpPr>
            <a:spLocks/>
          </p:cNvSpPr>
          <p:nvPr/>
        </p:nvSpPr>
        <p:spPr bwMode="auto">
          <a:xfrm rot="10800000">
            <a:off x="8609013" y="4132263"/>
            <a:ext cx="87312" cy="2379662"/>
          </a:xfrm>
          <a:prstGeom prst="leftBrace">
            <a:avLst>
              <a:gd name="adj1" fmla="val 2271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8655050" y="5187950"/>
            <a:ext cx="488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ô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1939925" y="2951163"/>
            <a:ext cx="725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</a:p>
        </p:txBody>
      </p:sp>
      <p:grpSp>
        <p:nvGrpSpPr>
          <p:cNvPr id="13325" name="Group 13"/>
          <p:cNvGrpSpPr>
            <a:grpSpLocks/>
          </p:cNvGrpSpPr>
          <p:nvPr/>
        </p:nvGrpSpPr>
        <p:grpSpPr bwMode="auto">
          <a:xfrm>
            <a:off x="287338" y="1260475"/>
            <a:ext cx="1768475" cy="1736725"/>
            <a:chOff x="219" y="708"/>
            <a:chExt cx="1114" cy="1094"/>
          </a:xfrm>
        </p:grpSpPr>
        <p:sp>
          <p:nvSpPr>
            <p:cNvPr id="13577" name="Rectangle 14"/>
            <p:cNvSpPr>
              <a:spLocks noChangeArrowheads="1"/>
            </p:cNvSpPr>
            <p:nvPr/>
          </p:nvSpPr>
          <p:spPr bwMode="auto">
            <a:xfrm>
              <a:off x="1194" y="166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78" name="Rectangle 15"/>
            <p:cNvSpPr>
              <a:spLocks noChangeArrowheads="1"/>
            </p:cNvSpPr>
            <p:nvPr/>
          </p:nvSpPr>
          <p:spPr bwMode="auto">
            <a:xfrm>
              <a:off x="1055" y="166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79" name="Rectangle 16"/>
            <p:cNvSpPr>
              <a:spLocks noChangeArrowheads="1"/>
            </p:cNvSpPr>
            <p:nvPr/>
          </p:nvSpPr>
          <p:spPr bwMode="auto">
            <a:xfrm>
              <a:off x="915" y="1662"/>
              <a:ext cx="140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80" name="Rectangle 17"/>
            <p:cNvSpPr>
              <a:spLocks noChangeArrowheads="1"/>
            </p:cNvSpPr>
            <p:nvPr/>
          </p:nvSpPr>
          <p:spPr bwMode="auto">
            <a:xfrm>
              <a:off x="776" y="166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81" name="Rectangle 18"/>
            <p:cNvSpPr>
              <a:spLocks noChangeArrowheads="1"/>
            </p:cNvSpPr>
            <p:nvPr/>
          </p:nvSpPr>
          <p:spPr bwMode="auto">
            <a:xfrm>
              <a:off x="637" y="166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82" name="Rectangle 19"/>
            <p:cNvSpPr>
              <a:spLocks noChangeArrowheads="1"/>
            </p:cNvSpPr>
            <p:nvPr/>
          </p:nvSpPr>
          <p:spPr bwMode="auto">
            <a:xfrm>
              <a:off x="498" y="166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83" name="Rectangle 20"/>
            <p:cNvSpPr>
              <a:spLocks noChangeArrowheads="1"/>
            </p:cNvSpPr>
            <p:nvPr/>
          </p:nvSpPr>
          <p:spPr bwMode="auto">
            <a:xfrm>
              <a:off x="358" y="1662"/>
              <a:ext cx="140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84" name="Rectangle 21"/>
            <p:cNvSpPr>
              <a:spLocks noChangeArrowheads="1"/>
            </p:cNvSpPr>
            <p:nvPr/>
          </p:nvSpPr>
          <p:spPr bwMode="auto">
            <a:xfrm>
              <a:off x="219" y="166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85" name="Rectangle 22"/>
            <p:cNvSpPr>
              <a:spLocks noChangeArrowheads="1"/>
            </p:cNvSpPr>
            <p:nvPr/>
          </p:nvSpPr>
          <p:spPr bwMode="auto">
            <a:xfrm>
              <a:off x="1194" y="152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86" name="Rectangle 23"/>
            <p:cNvSpPr>
              <a:spLocks noChangeArrowheads="1"/>
            </p:cNvSpPr>
            <p:nvPr/>
          </p:nvSpPr>
          <p:spPr bwMode="auto">
            <a:xfrm>
              <a:off x="1055" y="152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87" name="Rectangle 24"/>
            <p:cNvSpPr>
              <a:spLocks noChangeArrowheads="1"/>
            </p:cNvSpPr>
            <p:nvPr/>
          </p:nvSpPr>
          <p:spPr bwMode="auto">
            <a:xfrm>
              <a:off x="915" y="1522"/>
              <a:ext cx="140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88" name="Rectangle 25"/>
            <p:cNvSpPr>
              <a:spLocks noChangeArrowheads="1"/>
            </p:cNvSpPr>
            <p:nvPr/>
          </p:nvSpPr>
          <p:spPr bwMode="auto">
            <a:xfrm>
              <a:off x="776" y="152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89" name="Rectangle 26"/>
            <p:cNvSpPr>
              <a:spLocks noChangeArrowheads="1"/>
            </p:cNvSpPr>
            <p:nvPr/>
          </p:nvSpPr>
          <p:spPr bwMode="auto">
            <a:xfrm>
              <a:off x="637" y="152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90" name="Rectangle 27"/>
            <p:cNvSpPr>
              <a:spLocks noChangeArrowheads="1"/>
            </p:cNvSpPr>
            <p:nvPr/>
          </p:nvSpPr>
          <p:spPr bwMode="auto">
            <a:xfrm>
              <a:off x="498" y="152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91" name="Rectangle 28"/>
            <p:cNvSpPr>
              <a:spLocks noChangeArrowheads="1"/>
            </p:cNvSpPr>
            <p:nvPr/>
          </p:nvSpPr>
          <p:spPr bwMode="auto">
            <a:xfrm>
              <a:off x="358" y="1522"/>
              <a:ext cx="140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92" name="Rectangle 29"/>
            <p:cNvSpPr>
              <a:spLocks noChangeArrowheads="1"/>
            </p:cNvSpPr>
            <p:nvPr/>
          </p:nvSpPr>
          <p:spPr bwMode="auto">
            <a:xfrm>
              <a:off x="219" y="152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93" name="Rectangle 30"/>
            <p:cNvSpPr>
              <a:spLocks noChangeArrowheads="1"/>
            </p:cNvSpPr>
            <p:nvPr/>
          </p:nvSpPr>
          <p:spPr bwMode="auto">
            <a:xfrm>
              <a:off x="1194" y="138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94" name="Rectangle 31"/>
            <p:cNvSpPr>
              <a:spLocks noChangeArrowheads="1"/>
            </p:cNvSpPr>
            <p:nvPr/>
          </p:nvSpPr>
          <p:spPr bwMode="auto">
            <a:xfrm>
              <a:off x="1055" y="138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95" name="Rectangle 32"/>
            <p:cNvSpPr>
              <a:spLocks noChangeArrowheads="1"/>
            </p:cNvSpPr>
            <p:nvPr/>
          </p:nvSpPr>
          <p:spPr bwMode="auto">
            <a:xfrm>
              <a:off x="915" y="1382"/>
              <a:ext cx="140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96" name="Rectangle 33"/>
            <p:cNvSpPr>
              <a:spLocks noChangeArrowheads="1"/>
            </p:cNvSpPr>
            <p:nvPr/>
          </p:nvSpPr>
          <p:spPr bwMode="auto">
            <a:xfrm>
              <a:off x="776" y="138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97" name="Rectangle 34"/>
            <p:cNvSpPr>
              <a:spLocks noChangeArrowheads="1"/>
            </p:cNvSpPr>
            <p:nvPr/>
          </p:nvSpPr>
          <p:spPr bwMode="auto">
            <a:xfrm>
              <a:off x="637" y="138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98" name="Rectangle 35"/>
            <p:cNvSpPr>
              <a:spLocks noChangeArrowheads="1"/>
            </p:cNvSpPr>
            <p:nvPr/>
          </p:nvSpPr>
          <p:spPr bwMode="auto">
            <a:xfrm>
              <a:off x="498" y="138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99" name="Rectangle 36"/>
            <p:cNvSpPr>
              <a:spLocks noChangeArrowheads="1"/>
            </p:cNvSpPr>
            <p:nvPr/>
          </p:nvSpPr>
          <p:spPr bwMode="auto">
            <a:xfrm>
              <a:off x="358" y="1382"/>
              <a:ext cx="140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00" name="Rectangle 37"/>
            <p:cNvSpPr>
              <a:spLocks noChangeArrowheads="1"/>
            </p:cNvSpPr>
            <p:nvPr/>
          </p:nvSpPr>
          <p:spPr bwMode="auto">
            <a:xfrm>
              <a:off x="219" y="138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01" name="Rectangle 38"/>
            <p:cNvSpPr>
              <a:spLocks noChangeArrowheads="1"/>
            </p:cNvSpPr>
            <p:nvPr/>
          </p:nvSpPr>
          <p:spPr bwMode="auto">
            <a:xfrm>
              <a:off x="1194" y="124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02" name="Rectangle 39"/>
            <p:cNvSpPr>
              <a:spLocks noChangeArrowheads="1"/>
            </p:cNvSpPr>
            <p:nvPr/>
          </p:nvSpPr>
          <p:spPr bwMode="auto">
            <a:xfrm>
              <a:off x="1055" y="124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03" name="Rectangle 40"/>
            <p:cNvSpPr>
              <a:spLocks noChangeArrowheads="1"/>
            </p:cNvSpPr>
            <p:nvPr/>
          </p:nvSpPr>
          <p:spPr bwMode="auto">
            <a:xfrm>
              <a:off x="915" y="1242"/>
              <a:ext cx="140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04" name="Rectangle 41"/>
            <p:cNvSpPr>
              <a:spLocks noChangeArrowheads="1"/>
            </p:cNvSpPr>
            <p:nvPr/>
          </p:nvSpPr>
          <p:spPr bwMode="auto">
            <a:xfrm>
              <a:off x="776" y="124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05" name="Rectangle 42"/>
            <p:cNvSpPr>
              <a:spLocks noChangeArrowheads="1"/>
            </p:cNvSpPr>
            <p:nvPr/>
          </p:nvSpPr>
          <p:spPr bwMode="auto">
            <a:xfrm>
              <a:off x="637" y="124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06" name="Rectangle 43"/>
            <p:cNvSpPr>
              <a:spLocks noChangeArrowheads="1"/>
            </p:cNvSpPr>
            <p:nvPr/>
          </p:nvSpPr>
          <p:spPr bwMode="auto">
            <a:xfrm>
              <a:off x="498" y="124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07" name="Rectangle 44"/>
            <p:cNvSpPr>
              <a:spLocks noChangeArrowheads="1"/>
            </p:cNvSpPr>
            <p:nvPr/>
          </p:nvSpPr>
          <p:spPr bwMode="auto">
            <a:xfrm>
              <a:off x="358" y="1242"/>
              <a:ext cx="140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08" name="Rectangle 45"/>
            <p:cNvSpPr>
              <a:spLocks noChangeArrowheads="1"/>
            </p:cNvSpPr>
            <p:nvPr/>
          </p:nvSpPr>
          <p:spPr bwMode="auto">
            <a:xfrm>
              <a:off x="219" y="124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09" name="Rectangle 46"/>
            <p:cNvSpPr>
              <a:spLocks noChangeArrowheads="1"/>
            </p:cNvSpPr>
            <p:nvPr/>
          </p:nvSpPr>
          <p:spPr bwMode="auto">
            <a:xfrm>
              <a:off x="1194" y="110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10" name="Rectangle 47"/>
            <p:cNvSpPr>
              <a:spLocks noChangeArrowheads="1"/>
            </p:cNvSpPr>
            <p:nvPr/>
          </p:nvSpPr>
          <p:spPr bwMode="auto">
            <a:xfrm>
              <a:off x="1055" y="110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11" name="Rectangle 48"/>
            <p:cNvSpPr>
              <a:spLocks noChangeArrowheads="1"/>
            </p:cNvSpPr>
            <p:nvPr/>
          </p:nvSpPr>
          <p:spPr bwMode="auto">
            <a:xfrm>
              <a:off x="915" y="1102"/>
              <a:ext cx="140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12" name="Rectangle 49"/>
            <p:cNvSpPr>
              <a:spLocks noChangeArrowheads="1"/>
            </p:cNvSpPr>
            <p:nvPr/>
          </p:nvSpPr>
          <p:spPr bwMode="auto">
            <a:xfrm>
              <a:off x="776" y="110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13" name="Rectangle 50"/>
            <p:cNvSpPr>
              <a:spLocks noChangeArrowheads="1"/>
            </p:cNvSpPr>
            <p:nvPr/>
          </p:nvSpPr>
          <p:spPr bwMode="auto">
            <a:xfrm>
              <a:off x="637" y="110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14" name="Rectangle 51"/>
            <p:cNvSpPr>
              <a:spLocks noChangeArrowheads="1"/>
            </p:cNvSpPr>
            <p:nvPr/>
          </p:nvSpPr>
          <p:spPr bwMode="auto">
            <a:xfrm>
              <a:off x="498" y="110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15" name="Rectangle 52"/>
            <p:cNvSpPr>
              <a:spLocks noChangeArrowheads="1"/>
            </p:cNvSpPr>
            <p:nvPr/>
          </p:nvSpPr>
          <p:spPr bwMode="auto">
            <a:xfrm>
              <a:off x="358" y="1102"/>
              <a:ext cx="140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16" name="Rectangle 53"/>
            <p:cNvSpPr>
              <a:spLocks noChangeArrowheads="1"/>
            </p:cNvSpPr>
            <p:nvPr/>
          </p:nvSpPr>
          <p:spPr bwMode="auto">
            <a:xfrm>
              <a:off x="219" y="110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17" name="Rectangle 54"/>
            <p:cNvSpPr>
              <a:spLocks noChangeArrowheads="1"/>
            </p:cNvSpPr>
            <p:nvPr/>
          </p:nvSpPr>
          <p:spPr bwMode="auto">
            <a:xfrm>
              <a:off x="1194" y="96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18" name="Rectangle 55"/>
            <p:cNvSpPr>
              <a:spLocks noChangeArrowheads="1"/>
            </p:cNvSpPr>
            <p:nvPr/>
          </p:nvSpPr>
          <p:spPr bwMode="auto">
            <a:xfrm>
              <a:off x="1055" y="96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19" name="Rectangle 56"/>
            <p:cNvSpPr>
              <a:spLocks noChangeArrowheads="1"/>
            </p:cNvSpPr>
            <p:nvPr/>
          </p:nvSpPr>
          <p:spPr bwMode="auto">
            <a:xfrm>
              <a:off x="915" y="962"/>
              <a:ext cx="140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20" name="Rectangle 57"/>
            <p:cNvSpPr>
              <a:spLocks noChangeArrowheads="1"/>
            </p:cNvSpPr>
            <p:nvPr/>
          </p:nvSpPr>
          <p:spPr bwMode="auto">
            <a:xfrm>
              <a:off x="776" y="96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21" name="Rectangle 58"/>
            <p:cNvSpPr>
              <a:spLocks noChangeArrowheads="1"/>
            </p:cNvSpPr>
            <p:nvPr/>
          </p:nvSpPr>
          <p:spPr bwMode="auto">
            <a:xfrm>
              <a:off x="637" y="96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22" name="Rectangle 59"/>
            <p:cNvSpPr>
              <a:spLocks noChangeArrowheads="1"/>
            </p:cNvSpPr>
            <p:nvPr/>
          </p:nvSpPr>
          <p:spPr bwMode="auto">
            <a:xfrm>
              <a:off x="498" y="96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23" name="Rectangle 60"/>
            <p:cNvSpPr>
              <a:spLocks noChangeArrowheads="1"/>
            </p:cNvSpPr>
            <p:nvPr/>
          </p:nvSpPr>
          <p:spPr bwMode="auto">
            <a:xfrm>
              <a:off x="358" y="962"/>
              <a:ext cx="140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24" name="Rectangle 61"/>
            <p:cNvSpPr>
              <a:spLocks noChangeArrowheads="1"/>
            </p:cNvSpPr>
            <p:nvPr/>
          </p:nvSpPr>
          <p:spPr bwMode="auto">
            <a:xfrm>
              <a:off x="219" y="96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25" name="Rectangle 62"/>
            <p:cNvSpPr>
              <a:spLocks noChangeArrowheads="1"/>
            </p:cNvSpPr>
            <p:nvPr/>
          </p:nvSpPr>
          <p:spPr bwMode="auto">
            <a:xfrm>
              <a:off x="1194" y="82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26" name="Rectangle 63"/>
            <p:cNvSpPr>
              <a:spLocks noChangeArrowheads="1"/>
            </p:cNvSpPr>
            <p:nvPr/>
          </p:nvSpPr>
          <p:spPr bwMode="auto">
            <a:xfrm>
              <a:off x="1055" y="82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27" name="Rectangle 64"/>
            <p:cNvSpPr>
              <a:spLocks noChangeArrowheads="1"/>
            </p:cNvSpPr>
            <p:nvPr/>
          </p:nvSpPr>
          <p:spPr bwMode="auto">
            <a:xfrm>
              <a:off x="915" y="822"/>
              <a:ext cx="140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28" name="Rectangle 65"/>
            <p:cNvSpPr>
              <a:spLocks noChangeArrowheads="1"/>
            </p:cNvSpPr>
            <p:nvPr/>
          </p:nvSpPr>
          <p:spPr bwMode="auto">
            <a:xfrm>
              <a:off x="776" y="82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29" name="Rectangle 66"/>
            <p:cNvSpPr>
              <a:spLocks noChangeArrowheads="1"/>
            </p:cNvSpPr>
            <p:nvPr/>
          </p:nvSpPr>
          <p:spPr bwMode="auto">
            <a:xfrm>
              <a:off x="637" y="82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30" name="Rectangle 67"/>
            <p:cNvSpPr>
              <a:spLocks noChangeArrowheads="1"/>
            </p:cNvSpPr>
            <p:nvPr/>
          </p:nvSpPr>
          <p:spPr bwMode="auto">
            <a:xfrm>
              <a:off x="498" y="82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31" name="Rectangle 68"/>
            <p:cNvSpPr>
              <a:spLocks noChangeArrowheads="1"/>
            </p:cNvSpPr>
            <p:nvPr/>
          </p:nvSpPr>
          <p:spPr bwMode="auto">
            <a:xfrm>
              <a:off x="358" y="822"/>
              <a:ext cx="140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32" name="Rectangle 69"/>
            <p:cNvSpPr>
              <a:spLocks noChangeArrowheads="1"/>
            </p:cNvSpPr>
            <p:nvPr/>
          </p:nvSpPr>
          <p:spPr bwMode="auto">
            <a:xfrm>
              <a:off x="219" y="82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33" name="Rectangle 70"/>
            <p:cNvSpPr>
              <a:spLocks noChangeArrowheads="1"/>
            </p:cNvSpPr>
            <p:nvPr/>
          </p:nvSpPr>
          <p:spPr bwMode="auto">
            <a:xfrm>
              <a:off x="1194" y="708"/>
              <a:ext cx="139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34" name="Rectangle 71"/>
            <p:cNvSpPr>
              <a:spLocks noChangeArrowheads="1"/>
            </p:cNvSpPr>
            <p:nvPr/>
          </p:nvSpPr>
          <p:spPr bwMode="auto">
            <a:xfrm>
              <a:off x="1055" y="708"/>
              <a:ext cx="139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35" name="Rectangle 72"/>
            <p:cNvSpPr>
              <a:spLocks noChangeArrowheads="1"/>
            </p:cNvSpPr>
            <p:nvPr/>
          </p:nvSpPr>
          <p:spPr bwMode="auto">
            <a:xfrm>
              <a:off x="915" y="708"/>
              <a:ext cx="140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36" name="Rectangle 73"/>
            <p:cNvSpPr>
              <a:spLocks noChangeArrowheads="1"/>
            </p:cNvSpPr>
            <p:nvPr/>
          </p:nvSpPr>
          <p:spPr bwMode="auto">
            <a:xfrm>
              <a:off x="776" y="708"/>
              <a:ext cx="139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37" name="Rectangle 74"/>
            <p:cNvSpPr>
              <a:spLocks noChangeArrowheads="1"/>
            </p:cNvSpPr>
            <p:nvPr/>
          </p:nvSpPr>
          <p:spPr bwMode="auto">
            <a:xfrm>
              <a:off x="637" y="708"/>
              <a:ext cx="139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38" name="Rectangle 75"/>
            <p:cNvSpPr>
              <a:spLocks noChangeArrowheads="1"/>
            </p:cNvSpPr>
            <p:nvPr/>
          </p:nvSpPr>
          <p:spPr bwMode="auto">
            <a:xfrm>
              <a:off x="498" y="708"/>
              <a:ext cx="139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39" name="Rectangle 76"/>
            <p:cNvSpPr>
              <a:spLocks noChangeArrowheads="1"/>
            </p:cNvSpPr>
            <p:nvPr/>
          </p:nvSpPr>
          <p:spPr bwMode="auto">
            <a:xfrm>
              <a:off x="358" y="708"/>
              <a:ext cx="140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40" name="Rectangle 77"/>
            <p:cNvSpPr>
              <a:spLocks noChangeArrowheads="1"/>
            </p:cNvSpPr>
            <p:nvPr/>
          </p:nvSpPr>
          <p:spPr bwMode="auto">
            <a:xfrm>
              <a:off x="219" y="708"/>
              <a:ext cx="139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41" name="Line 78"/>
            <p:cNvSpPr>
              <a:spLocks noChangeShapeType="1"/>
            </p:cNvSpPr>
            <p:nvPr/>
          </p:nvSpPr>
          <p:spPr bwMode="auto">
            <a:xfrm>
              <a:off x="219" y="708"/>
              <a:ext cx="1114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42" name="Line 79"/>
            <p:cNvSpPr>
              <a:spLocks noChangeShapeType="1"/>
            </p:cNvSpPr>
            <p:nvPr/>
          </p:nvSpPr>
          <p:spPr bwMode="auto">
            <a:xfrm>
              <a:off x="219" y="822"/>
              <a:ext cx="111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43" name="Line 80"/>
            <p:cNvSpPr>
              <a:spLocks noChangeShapeType="1"/>
            </p:cNvSpPr>
            <p:nvPr/>
          </p:nvSpPr>
          <p:spPr bwMode="auto">
            <a:xfrm>
              <a:off x="219" y="962"/>
              <a:ext cx="111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44" name="Line 81"/>
            <p:cNvSpPr>
              <a:spLocks noChangeShapeType="1"/>
            </p:cNvSpPr>
            <p:nvPr/>
          </p:nvSpPr>
          <p:spPr bwMode="auto">
            <a:xfrm>
              <a:off x="219" y="1102"/>
              <a:ext cx="111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45" name="Line 82"/>
            <p:cNvSpPr>
              <a:spLocks noChangeShapeType="1"/>
            </p:cNvSpPr>
            <p:nvPr/>
          </p:nvSpPr>
          <p:spPr bwMode="auto">
            <a:xfrm>
              <a:off x="219" y="1242"/>
              <a:ext cx="111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46" name="Line 83"/>
            <p:cNvSpPr>
              <a:spLocks noChangeShapeType="1"/>
            </p:cNvSpPr>
            <p:nvPr/>
          </p:nvSpPr>
          <p:spPr bwMode="auto">
            <a:xfrm>
              <a:off x="219" y="1382"/>
              <a:ext cx="111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47" name="Line 84"/>
            <p:cNvSpPr>
              <a:spLocks noChangeShapeType="1"/>
            </p:cNvSpPr>
            <p:nvPr/>
          </p:nvSpPr>
          <p:spPr bwMode="auto">
            <a:xfrm>
              <a:off x="219" y="1522"/>
              <a:ext cx="111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48" name="Line 85"/>
            <p:cNvSpPr>
              <a:spLocks noChangeShapeType="1"/>
            </p:cNvSpPr>
            <p:nvPr/>
          </p:nvSpPr>
          <p:spPr bwMode="auto">
            <a:xfrm>
              <a:off x="219" y="1662"/>
              <a:ext cx="111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49" name="Line 86"/>
            <p:cNvSpPr>
              <a:spLocks noChangeShapeType="1"/>
            </p:cNvSpPr>
            <p:nvPr/>
          </p:nvSpPr>
          <p:spPr bwMode="auto">
            <a:xfrm>
              <a:off x="219" y="1802"/>
              <a:ext cx="1114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50" name="Line 87"/>
            <p:cNvSpPr>
              <a:spLocks noChangeShapeType="1"/>
            </p:cNvSpPr>
            <p:nvPr/>
          </p:nvSpPr>
          <p:spPr bwMode="auto">
            <a:xfrm>
              <a:off x="219" y="708"/>
              <a:ext cx="0" cy="109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51" name="Line 88"/>
            <p:cNvSpPr>
              <a:spLocks noChangeShapeType="1"/>
            </p:cNvSpPr>
            <p:nvPr/>
          </p:nvSpPr>
          <p:spPr bwMode="auto">
            <a:xfrm>
              <a:off x="358" y="708"/>
              <a:ext cx="0" cy="10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52" name="Line 89"/>
            <p:cNvSpPr>
              <a:spLocks noChangeShapeType="1"/>
            </p:cNvSpPr>
            <p:nvPr/>
          </p:nvSpPr>
          <p:spPr bwMode="auto">
            <a:xfrm>
              <a:off x="498" y="708"/>
              <a:ext cx="0" cy="10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53" name="Line 90"/>
            <p:cNvSpPr>
              <a:spLocks noChangeShapeType="1"/>
            </p:cNvSpPr>
            <p:nvPr/>
          </p:nvSpPr>
          <p:spPr bwMode="auto">
            <a:xfrm>
              <a:off x="637" y="708"/>
              <a:ext cx="0" cy="10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54" name="Line 91"/>
            <p:cNvSpPr>
              <a:spLocks noChangeShapeType="1"/>
            </p:cNvSpPr>
            <p:nvPr/>
          </p:nvSpPr>
          <p:spPr bwMode="auto">
            <a:xfrm>
              <a:off x="776" y="708"/>
              <a:ext cx="0" cy="10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55" name="Line 92"/>
            <p:cNvSpPr>
              <a:spLocks noChangeShapeType="1"/>
            </p:cNvSpPr>
            <p:nvPr/>
          </p:nvSpPr>
          <p:spPr bwMode="auto">
            <a:xfrm>
              <a:off x="915" y="708"/>
              <a:ext cx="0" cy="10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56" name="Line 93"/>
            <p:cNvSpPr>
              <a:spLocks noChangeShapeType="1"/>
            </p:cNvSpPr>
            <p:nvPr/>
          </p:nvSpPr>
          <p:spPr bwMode="auto">
            <a:xfrm>
              <a:off x="1055" y="708"/>
              <a:ext cx="0" cy="10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57" name="Line 94"/>
            <p:cNvSpPr>
              <a:spLocks noChangeShapeType="1"/>
            </p:cNvSpPr>
            <p:nvPr/>
          </p:nvSpPr>
          <p:spPr bwMode="auto">
            <a:xfrm>
              <a:off x="1194" y="708"/>
              <a:ext cx="0" cy="10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58" name="Line 95"/>
            <p:cNvSpPr>
              <a:spLocks noChangeShapeType="1"/>
            </p:cNvSpPr>
            <p:nvPr/>
          </p:nvSpPr>
          <p:spPr bwMode="auto">
            <a:xfrm>
              <a:off x="1333" y="708"/>
              <a:ext cx="0" cy="109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326" name="Group 96"/>
          <p:cNvGrpSpPr>
            <a:grpSpLocks/>
          </p:cNvGrpSpPr>
          <p:nvPr/>
        </p:nvGrpSpPr>
        <p:grpSpPr bwMode="auto">
          <a:xfrm>
            <a:off x="2286000" y="838200"/>
            <a:ext cx="2276475" cy="2413000"/>
            <a:chOff x="1429" y="442"/>
            <a:chExt cx="1434" cy="1520"/>
          </a:xfrm>
        </p:grpSpPr>
        <p:sp>
          <p:nvSpPr>
            <p:cNvPr id="13562" name="Rectangle 97"/>
            <p:cNvSpPr>
              <a:spLocks noChangeArrowheads="1"/>
            </p:cNvSpPr>
            <p:nvPr/>
          </p:nvSpPr>
          <p:spPr bwMode="auto">
            <a:xfrm>
              <a:off x="1603" y="703"/>
              <a:ext cx="1114" cy="1094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99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63" name="Line 98"/>
            <p:cNvSpPr>
              <a:spLocks noChangeShapeType="1"/>
            </p:cNvSpPr>
            <p:nvPr/>
          </p:nvSpPr>
          <p:spPr bwMode="auto">
            <a:xfrm>
              <a:off x="1603" y="610"/>
              <a:ext cx="1114" cy="0"/>
            </a:xfrm>
            <a:prstGeom prst="line">
              <a:avLst/>
            </a:prstGeom>
            <a:noFill/>
            <a:ln w="9525">
              <a:solidFill>
                <a:srgbClr val="9900FF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64" name="Line 99"/>
            <p:cNvSpPr>
              <a:spLocks noChangeShapeType="1"/>
            </p:cNvSpPr>
            <p:nvPr/>
          </p:nvSpPr>
          <p:spPr bwMode="auto">
            <a:xfrm>
              <a:off x="1603" y="594"/>
              <a:ext cx="0" cy="99"/>
            </a:xfrm>
            <a:prstGeom prst="line">
              <a:avLst/>
            </a:prstGeom>
            <a:noFill/>
            <a:ln w="9525">
              <a:solidFill>
                <a:srgbClr val="99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65" name="Line 100"/>
            <p:cNvSpPr>
              <a:spLocks noChangeShapeType="1"/>
            </p:cNvSpPr>
            <p:nvPr/>
          </p:nvSpPr>
          <p:spPr bwMode="auto">
            <a:xfrm>
              <a:off x="2717" y="587"/>
              <a:ext cx="0" cy="99"/>
            </a:xfrm>
            <a:prstGeom prst="line">
              <a:avLst/>
            </a:prstGeom>
            <a:noFill/>
            <a:ln w="9525">
              <a:solidFill>
                <a:srgbClr val="99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66" name="Text Box 101"/>
            <p:cNvSpPr txBox="1">
              <a:spLocks noChangeArrowheads="1"/>
            </p:cNvSpPr>
            <p:nvPr/>
          </p:nvSpPr>
          <p:spPr bwMode="auto">
            <a:xfrm>
              <a:off x="2040" y="442"/>
              <a:ext cx="25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 ô</a:t>
              </a:r>
            </a:p>
          </p:txBody>
        </p:sp>
        <p:sp>
          <p:nvSpPr>
            <p:cNvPr id="13567" name="Line 102"/>
            <p:cNvSpPr>
              <a:spLocks noChangeShapeType="1"/>
            </p:cNvSpPr>
            <p:nvPr/>
          </p:nvSpPr>
          <p:spPr bwMode="auto">
            <a:xfrm flipH="1">
              <a:off x="1603" y="1252"/>
              <a:ext cx="1120" cy="0"/>
            </a:xfrm>
            <a:prstGeom prst="line">
              <a:avLst/>
            </a:prstGeom>
            <a:noFill/>
            <a:ln w="9525">
              <a:solidFill>
                <a:srgbClr val="99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68" name="Line 103"/>
            <p:cNvSpPr>
              <a:spLocks noChangeShapeType="1"/>
            </p:cNvSpPr>
            <p:nvPr/>
          </p:nvSpPr>
          <p:spPr bwMode="auto">
            <a:xfrm>
              <a:off x="2158" y="703"/>
              <a:ext cx="0" cy="1094"/>
            </a:xfrm>
            <a:prstGeom prst="line">
              <a:avLst/>
            </a:prstGeom>
            <a:noFill/>
            <a:ln w="9525">
              <a:solidFill>
                <a:srgbClr val="99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69" name="Text Box 104"/>
            <p:cNvSpPr txBox="1">
              <a:spLocks noChangeArrowheads="1"/>
            </p:cNvSpPr>
            <p:nvPr/>
          </p:nvSpPr>
          <p:spPr bwMode="auto">
            <a:xfrm>
              <a:off x="2138" y="111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3570" name="Oval 105"/>
            <p:cNvSpPr>
              <a:spLocks noChangeArrowheads="1"/>
            </p:cNvSpPr>
            <p:nvPr/>
          </p:nvSpPr>
          <p:spPr bwMode="auto">
            <a:xfrm>
              <a:off x="2133" y="1237"/>
              <a:ext cx="40" cy="4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99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71" name="Text Box 106"/>
            <p:cNvSpPr txBox="1">
              <a:spLocks noChangeArrowheads="1"/>
            </p:cNvSpPr>
            <p:nvPr/>
          </p:nvSpPr>
          <p:spPr bwMode="auto">
            <a:xfrm>
              <a:off x="2689" y="595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3572" name="Text Box 107"/>
            <p:cNvSpPr txBox="1">
              <a:spLocks noChangeArrowheads="1"/>
            </p:cNvSpPr>
            <p:nvPr/>
          </p:nvSpPr>
          <p:spPr bwMode="auto">
            <a:xfrm>
              <a:off x="2689" y="1160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3573" name="Text Box 108"/>
            <p:cNvSpPr txBox="1">
              <a:spLocks noChangeArrowheads="1"/>
            </p:cNvSpPr>
            <p:nvPr/>
          </p:nvSpPr>
          <p:spPr bwMode="auto">
            <a:xfrm>
              <a:off x="2689" y="1808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3574" name="Line 109"/>
            <p:cNvSpPr>
              <a:spLocks noChangeShapeType="1"/>
            </p:cNvSpPr>
            <p:nvPr/>
          </p:nvSpPr>
          <p:spPr bwMode="auto">
            <a:xfrm>
              <a:off x="2024" y="979"/>
              <a:ext cx="290" cy="0"/>
            </a:xfrm>
            <a:prstGeom prst="line">
              <a:avLst/>
            </a:prstGeom>
            <a:noFill/>
            <a:ln w="9525">
              <a:solidFill>
                <a:srgbClr val="99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75" name="Line 110"/>
            <p:cNvSpPr>
              <a:spLocks noChangeShapeType="1"/>
            </p:cNvSpPr>
            <p:nvPr/>
          </p:nvSpPr>
          <p:spPr bwMode="auto">
            <a:xfrm flipV="1">
              <a:off x="1867" y="1116"/>
              <a:ext cx="0" cy="288"/>
            </a:xfrm>
            <a:prstGeom prst="line">
              <a:avLst/>
            </a:prstGeom>
            <a:noFill/>
            <a:ln w="9525">
              <a:solidFill>
                <a:srgbClr val="99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76" name="Text Box 111"/>
            <p:cNvSpPr txBox="1">
              <a:spLocks noChangeArrowheads="1"/>
            </p:cNvSpPr>
            <p:nvPr/>
          </p:nvSpPr>
          <p:spPr bwMode="auto">
            <a:xfrm>
              <a:off x="1429" y="1168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13327" name="Line 112"/>
          <p:cNvSpPr>
            <a:spLocks noChangeShapeType="1"/>
          </p:cNvSpPr>
          <p:nvPr/>
        </p:nvSpPr>
        <p:spPr bwMode="auto">
          <a:xfrm>
            <a:off x="2114550" y="2009775"/>
            <a:ext cx="274638" cy="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328" name="Group 113"/>
          <p:cNvGrpSpPr>
            <a:grpSpLocks/>
          </p:cNvGrpSpPr>
          <p:nvPr/>
        </p:nvGrpSpPr>
        <p:grpSpPr bwMode="auto">
          <a:xfrm>
            <a:off x="0" y="3352800"/>
            <a:ext cx="2293938" cy="1270000"/>
            <a:chOff x="98" y="2207"/>
            <a:chExt cx="1445" cy="800"/>
          </a:xfrm>
        </p:grpSpPr>
        <p:sp>
          <p:nvSpPr>
            <p:cNvPr id="13507" name="Freeform 114"/>
            <p:cNvSpPr>
              <a:spLocks/>
            </p:cNvSpPr>
            <p:nvPr/>
          </p:nvSpPr>
          <p:spPr bwMode="auto">
            <a:xfrm>
              <a:off x="249" y="2238"/>
              <a:ext cx="1101" cy="164"/>
            </a:xfrm>
            <a:custGeom>
              <a:avLst/>
              <a:gdLst>
                <a:gd name="T0" fmla="*/ 0 w 1101"/>
                <a:gd name="T1" fmla="*/ 164 h 164"/>
                <a:gd name="T2" fmla="*/ 1095 w 1101"/>
                <a:gd name="T3" fmla="*/ 162 h 164"/>
                <a:gd name="T4" fmla="*/ 1101 w 1101"/>
                <a:gd name="T5" fmla="*/ 0 h 164"/>
                <a:gd name="T6" fmla="*/ 3 w 1101"/>
                <a:gd name="T7" fmla="*/ 30 h 1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1"/>
                <a:gd name="T13" fmla="*/ 0 h 164"/>
                <a:gd name="T14" fmla="*/ 1101 w 1101"/>
                <a:gd name="T15" fmla="*/ 164 h 1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1" h="164">
                  <a:moveTo>
                    <a:pt x="0" y="164"/>
                  </a:moveTo>
                  <a:lnTo>
                    <a:pt x="1095" y="162"/>
                  </a:lnTo>
                  <a:lnTo>
                    <a:pt x="1101" y="0"/>
                  </a:lnTo>
                  <a:lnTo>
                    <a:pt x="3" y="30"/>
                  </a:lnTo>
                </a:path>
              </a:pathLst>
            </a:cu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08" name="Group 115"/>
            <p:cNvGrpSpPr>
              <a:grpSpLocks/>
            </p:cNvGrpSpPr>
            <p:nvPr/>
          </p:nvGrpSpPr>
          <p:grpSpPr bwMode="auto">
            <a:xfrm>
              <a:off x="247" y="2272"/>
              <a:ext cx="1114" cy="550"/>
              <a:chOff x="247" y="2272"/>
              <a:chExt cx="1114" cy="550"/>
            </a:xfrm>
          </p:grpSpPr>
          <p:sp>
            <p:nvSpPr>
              <p:cNvPr id="13516" name="Rectangle 116"/>
              <p:cNvSpPr>
                <a:spLocks noChangeArrowheads="1"/>
              </p:cNvSpPr>
              <p:nvPr/>
            </p:nvSpPr>
            <p:spPr bwMode="auto">
              <a:xfrm>
                <a:off x="1222" y="2682"/>
                <a:ext cx="139" cy="1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17" name="Rectangle 117"/>
              <p:cNvSpPr>
                <a:spLocks noChangeArrowheads="1"/>
              </p:cNvSpPr>
              <p:nvPr/>
            </p:nvSpPr>
            <p:spPr bwMode="auto">
              <a:xfrm>
                <a:off x="1083" y="2682"/>
                <a:ext cx="139" cy="1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18" name="Rectangle 118"/>
              <p:cNvSpPr>
                <a:spLocks noChangeArrowheads="1"/>
              </p:cNvSpPr>
              <p:nvPr/>
            </p:nvSpPr>
            <p:spPr bwMode="auto">
              <a:xfrm>
                <a:off x="943" y="2682"/>
                <a:ext cx="140" cy="1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19" name="Rectangle 119"/>
              <p:cNvSpPr>
                <a:spLocks noChangeArrowheads="1"/>
              </p:cNvSpPr>
              <p:nvPr/>
            </p:nvSpPr>
            <p:spPr bwMode="auto">
              <a:xfrm>
                <a:off x="804" y="2682"/>
                <a:ext cx="139" cy="1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20" name="Rectangle 120"/>
              <p:cNvSpPr>
                <a:spLocks noChangeArrowheads="1"/>
              </p:cNvSpPr>
              <p:nvPr/>
            </p:nvSpPr>
            <p:spPr bwMode="auto">
              <a:xfrm>
                <a:off x="665" y="2682"/>
                <a:ext cx="139" cy="1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21" name="Rectangle 121"/>
              <p:cNvSpPr>
                <a:spLocks noChangeArrowheads="1"/>
              </p:cNvSpPr>
              <p:nvPr/>
            </p:nvSpPr>
            <p:spPr bwMode="auto">
              <a:xfrm>
                <a:off x="526" y="2682"/>
                <a:ext cx="139" cy="1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22" name="Rectangle 122"/>
              <p:cNvSpPr>
                <a:spLocks noChangeArrowheads="1"/>
              </p:cNvSpPr>
              <p:nvPr/>
            </p:nvSpPr>
            <p:spPr bwMode="auto">
              <a:xfrm>
                <a:off x="386" y="2682"/>
                <a:ext cx="140" cy="1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23" name="Rectangle 123"/>
              <p:cNvSpPr>
                <a:spLocks noChangeArrowheads="1"/>
              </p:cNvSpPr>
              <p:nvPr/>
            </p:nvSpPr>
            <p:spPr bwMode="auto">
              <a:xfrm>
                <a:off x="247" y="2682"/>
                <a:ext cx="139" cy="1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24" name="Rectangle 124"/>
              <p:cNvSpPr>
                <a:spLocks noChangeArrowheads="1"/>
              </p:cNvSpPr>
              <p:nvPr/>
            </p:nvSpPr>
            <p:spPr bwMode="auto">
              <a:xfrm>
                <a:off x="1222" y="2542"/>
                <a:ext cx="139" cy="1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25" name="Rectangle 125"/>
              <p:cNvSpPr>
                <a:spLocks noChangeArrowheads="1"/>
              </p:cNvSpPr>
              <p:nvPr/>
            </p:nvSpPr>
            <p:spPr bwMode="auto">
              <a:xfrm>
                <a:off x="1083" y="2542"/>
                <a:ext cx="139" cy="1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26" name="Rectangle 126"/>
              <p:cNvSpPr>
                <a:spLocks noChangeArrowheads="1"/>
              </p:cNvSpPr>
              <p:nvPr/>
            </p:nvSpPr>
            <p:spPr bwMode="auto">
              <a:xfrm>
                <a:off x="943" y="2542"/>
                <a:ext cx="140" cy="1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27" name="Rectangle 127"/>
              <p:cNvSpPr>
                <a:spLocks noChangeArrowheads="1"/>
              </p:cNvSpPr>
              <p:nvPr/>
            </p:nvSpPr>
            <p:spPr bwMode="auto">
              <a:xfrm>
                <a:off x="804" y="2542"/>
                <a:ext cx="139" cy="1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28" name="Rectangle 128"/>
              <p:cNvSpPr>
                <a:spLocks noChangeArrowheads="1"/>
              </p:cNvSpPr>
              <p:nvPr/>
            </p:nvSpPr>
            <p:spPr bwMode="auto">
              <a:xfrm>
                <a:off x="665" y="2542"/>
                <a:ext cx="139" cy="1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29" name="Rectangle 129"/>
              <p:cNvSpPr>
                <a:spLocks noChangeArrowheads="1"/>
              </p:cNvSpPr>
              <p:nvPr/>
            </p:nvSpPr>
            <p:spPr bwMode="auto">
              <a:xfrm>
                <a:off x="526" y="2542"/>
                <a:ext cx="139" cy="1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30" name="Rectangle 130"/>
              <p:cNvSpPr>
                <a:spLocks noChangeArrowheads="1"/>
              </p:cNvSpPr>
              <p:nvPr/>
            </p:nvSpPr>
            <p:spPr bwMode="auto">
              <a:xfrm>
                <a:off x="386" y="2542"/>
                <a:ext cx="140" cy="1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31" name="Rectangle 131"/>
              <p:cNvSpPr>
                <a:spLocks noChangeArrowheads="1"/>
              </p:cNvSpPr>
              <p:nvPr/>
            </p:nvSpPr>
            <p:spPr bwMode="auto">
              <a:xfrm>
                <a:off x="247" y="2542"/>
                <a:ext cx="139" cy="1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32" name="Rectangle 132"/>
              <p:cNvSpPr>
                <a:spLocks noChangeArrowheads="1"/>
              </p:cNvSpPr>
              <p:nvPr/>
            </p:nvSpPr>
            <p:spPr bwMode="auto">
              <a:xfrm>
                <a:off x="1222" y="2402"/>
                <a:ext cx="139" cy="1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33" name="Rectangle 133"/>
              <p:cNvSpPr>
                <a:spLocks noChangeArrowheads="1"/>
              </p:cNvSpPr>
              <p:nvPr/>
            </p:nvSpPr>
            <p:spPr bwMode="auto">
              <a:xfrm>
                <a:off x="1083" y="2402"/>
                <a:ext cx="139" cy="1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34" name="Rectangle 134"/>
              <p:cNvSpPr>
                <a:spLocks noChangeArrowheads="1"/>
              </p:cNvSpPr>
              <p:nvPr/>
            </p:nvSpPr>
            <p:spPr bwMode="auto">
              <a:xfrm>
                <a:off x="943" y="2402"/>
                <a:ext cx="140" cy="1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35" name="Rectangle 135"/>
              <p:cNvSpPr>
                <a:spLocks noChangeArrowheads="1"/>
              </p:cNvSpPr>
              <p:nvPr/>
            </p:nvSpPr>
            <p:spPr bwMode="auto">
              <a:xfrm>
                <a:off x="804" y="2402"/>
                <a:ext cx="139" cy="1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36" name="Rectangle 136"/>
              <p:cNvSpPr>
                <a:spLocks noChangeArrowheads="1"/>
              </p:cNvSpPr>
              <p:nvPr/>
            </p:nvSpPr>
            <p:spPr bwMode="auto">
              <a:xfrm>
                <a:off x="665" y="2402"/>
                <a:ext cx="139" cy="1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37" name="Rectangle 137"/>
              <p:cNvSpPr>
                <a:spLocks noChangeArrowheads="1"/>
              </p:cNvSpPr>
              <p:nvPr/>
            </p:nvSpPr>
            <p:spPr bwMode="auto">
              <a:xfrm>
                <a:off x="526" y="2402"/>
                <a:ext cx="139" cy="1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38" name="Rectangle 138"/>
              <p:cNvSpPr>
                <a:spLocks noChangeArrowheads="1"/>
              </p:cNvSpPr>
              <p:nvPr/>
            </p:nvSpPr>
            <p:spPr bwMode="auto">
              <a:xfrm>
                <a:off x="386" y="2402"/>
                <a:ext cx="140" cy="1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39" name="Rectangle 139"/>
              <p:cNvSpPr>
                <a:spLocks noChangeArrowheads="1"/>
              </p:cNvSpPr>
              <p:nvPr/>
            </p:nvSpPr>
            <p:spPr bwMode="auto">
              <a:xfrm>
                <a:off x="247" y="2402"/>
                <a:ext cx="139" cy="1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40" name="Rectangle 140"/>
              <p:cNvSpPr>
                <a:spLocks noChangeArrowheads="1"/>
              </p:cNvSpPr>
              <p:nvPr/>
            </p:nvSpPr>
            <p:spPr bwMode="auto">
              <a:xfrm>
                <a:off x="1222" y="2272"/>
                <a:ext cx="139" cy="1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41" name="Rectangle 141"/>
              <p:cNvSpPr>
                <a:spLocks noChangeArrowheads="1"/>
              </p:cNvSpPr>
              <p:nvPr/>
            </p:nvSpPr>
            <p:spPr bwMode="auto">
              <a:xfrm>
                <a:off x="1083" y="2272"/>
                <a:ext cx="139" cy="1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42" name="Rectangle 142"/>
              <p:cNvSpPr>
                <a:spLocks noChangeArrowheads="1"/>
              </p:cNvSpPr>
              <p:nvPr/>
            </p:nvSpPr>
            <p:spPr bwMode="auto">
              <a:xfrm>
                <a:off x="943" y="2272"/>
                <a:ext cx="140" cy="1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43" name="Rectangle 143"/>
              <p:cNvSpPr>
                <a:spLocks noChangeArrowheads="1"/>
              </p:cNvSpPr>
              <p:nvPr/>
            </p:nvSpPr>
            <p:spPr bwMode="auto">
              <a:xfrm>
                <a:off x="804" y="2272"/>
                <a:ext cx="139" cy="1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44" name="Rectangle 144"/>
              <p:cNvSpPr>
                <a:spLocks noChangeArrowheads="1"/>
              </p:cNvSpPr>
              <p:nvPr/>
            </p:nvSpPr>
            <p:spPr bwMode="auto">
              <a:xfrm>
                <a:off x="665" y="2272"/>
                <a:ext cx="139" cy="1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45" name="Rectangle 145"/>
              <p:cNvSpPr>
                <a:spLocks noChangeArrowheads="1"/>
              </p:cNvSpPr>
              <p:nvPr/>
            </p:nvSpPr>
            <p:spPr bwMode="auto">
              <a:xfrm>
                <a:off x="526" y="2272"/>
                <a:ext cx="139" cy="1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46" name="Rectangle 146"/>
              <p:cNvSpPr>
                <a:spLocks noChangeArrowheads="1"/>
              </p:cNvSpPr>
              <p:nvPr/>
            </p:nvSpPr>
            <p:spPr bwMode="auto">
              <a:xfrm>
                <a:off x="386" y="2272"/>
                <a:ext cx="140" cy="1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47" name="Rectangle 147"/>
              <p:cNvSpPr>
                <a:spLocks noChangeArrowheads="1"/>
              </p:cNvSpPr>
              <p:nvPr/>
            </p:nvSpPr>
            <p:spPr bwMode="auto">
              <a:xfrm>
                <a:off x="247" y="2272"/>
                <a:ext cx="139" cy="1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48" name="Line 148"/>
              <p:cNvSpPr>
                <a:spLocks noChangeShapeType="1"/>
              </p:cNvSpPr>
              <p:nvPr/>
            </p:nvSpPr>
            <p:spPr bwMode="auto">
              <a:xfrm>
                <a:off x="247" y="2272"/>
                <a:ext cx="1114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49" name="Line 149"/>
              <p:cNvSpPr>
                <a:spLocks noChangeShapeType="1"/>
              </p:cNvSpPr>
              <p:nvPr/>
            </p:nvSpPr>
            <p:spPr bwMode="auto">
              <a:xfrm>
                <a:off x="247" y="2402"/>
                <a:ext cx="111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50" name="Line 150"/>
              <p:cNvSpPr>
                <a:spLocks noChangeShapeType="1"/>
              </p:cNvSpPr>
              <p:nvPr/>
            </p:nvSpPr>
            <p:spPr bwMode="auto">
              <a:xfrm>
                <a:off x="247" y="2542"/>
                <a:ext cx="111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51" name="Line 151"/>
              <p:cNvSpPr>
                <a:spLocks noChangeShapeType="1"/>
              </p:cNvSpPr>
              <p:nvPr/>
            </p:nvSpPr>
            <p:spPr bwMode="auto">
              <a:xfrm>
                <a:off x="247" y="2682"/>
                <a:ext cx="111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52" name="Line 152"/>
              <p:cNvSpPr>
                <a:spLocks noChangeShapeType="1"/>
              </p:cNvSpPr>
              <p:nvPr/>
            </p:nvSpPr>
            <p:spPr bwMode="auto">
              <a:xfrm>
                <a:off x="247" y="2822"/>
                <a:ext cx="1114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53" name="Line 153"/>
              <p:cNvSpPr>
                <a:spLocks noChangeShapeType="1"/>
              </p:cNvSpPr>
              <p:nvPr/>
            </p:nvSpPr>
            <p:spPr bwMode="auto">
              <a:xfrm>
                <a:off x="247" y="2272"/>
                <a:ext cx="0" cy="55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54" name="Line 154"/>
              <p:cNvSpPr>
                <a:spLocks noChangeShapeType="1"/>
              </p:cNvSpPr>
              <p:nvPr/>
            </p:nvSpPr>
            <p:spPr bwMode="auto">
              <a:xfrm>
                <a:off x="386" y="2272"/>
                <a:ext cx="0" cy="5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55" name="Line 155"/>
              <p:cNvSpPr>
                <a:spLocks noChangeShapeType="1"/>
              </p:cNvSpPr>
              <p:nvPr/>
            </p:nvSpPr>
            <p:spPr bwMode="auto">
              <a:xfrm>
                <a:off x="526" y="2272"/>
                <a:ext cx="0" cy="5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56" name="Line 156"/>
              <p:cNvSpPr>
                <a:spLocks noChangeShapeType="1"/>
              </p:cNvSpPr>
              <p:nvPr/>
            </p:nvSpPr>
            <p:spPr bwMode="auto">
              <a:xfrm>
                <a:off x="665" y="2272"/>
                <a:ext cx="0" cy="5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57" name="Line 157"/>
              <p:cNvSpPr>
                <a:spLocks noChangeShapeType="1"/>
              </p:cNvSpPr>
              <p:nvPr/>
            </p:nvSpPr>
            <p:spPr bwMode="auto">
              <a:xfrm>
                <a:off x="804" y="2272"/>
                <a:ext cx="0" cy="5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58" name="Line 158"/>
              <p:cNvSpPr>
                <a:spLocks noChangeShapeType="1"/>
              </p:cNvSpPr>
              <p:nvPr/>
            </p:nvSpPr>
            <p:spPr bwMode="auto">
              <a:xfrm>
                <a:off x="943" y="2272"/>
                <a:ext cx="0" cy="5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59" name="Line 159"/>
              <p:cNvSpPr>
                <a:spLocks noChangeShapeType="1"/>
              </p:cNvSpPr>
              <p:nvPr/>
            </p:nvSpPr>
            <p:spPr bwMode="auto">
              <a:xfrm>
                <a:off x="1083" y="2272"/>
                <a:ext cx="0" cy="5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60" name="Line 160"/>
              <p:cNvSpPr>
                <a:spLocks noChangeShapeType="1"/>
              </p:cNvSpPr>
              <p:nvPr/>
            </p:nvSpPr>
            <p:spPr bwMode="auto">
              <a:xfrm>
                <a:off x="1222" y="2272"/>
                <a:ext cx="0" cy="5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61" name="Line 161"/>
              <p:cNvSpPr>
                <a:spLocks noChangeShapeType="1"/>
              </p:cNvSpPr>
              <p:nvPr/>
            </p:nvSpPr>
            <p:spPr bwMode="auto">
              <a:xfrm>
                <a:off x="1361" y="2272"/>
                <a:ext cx="0" cy="55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509" name="Text Box 162"/>
            <p:cNvSpPr txBox="1">
              <a:spLocks noChangeArrowheads="1"/>
            </p:cNvSpPr>
            <p:nvPr/>
          </p:nvSpPr>
          <p:spPr bwMode="auto">
            <a:xfrm>
              <a:off x="1332" y="2715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3510" name="Text Box 163"/>
            <p:cNvSpPr txBox="1">
              <a:spLocks noChangeArrowheads="1"/>
            </p:cNvSpPr>
            <p:nvPr/>
          </p:nvSpPr>
          <p:spPr bwMode="auto">
            <a:xfrm>
              <a:off x="98" y="2708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3511" name="Text Box 164"/>
            <p:cNvSpPr txBox="1">
              <a:spLocks noChangeArrowheads="1"/>
            </p:cNvSpPr>
            <p:nvPr/>
          </p:nvSpPr>
          <p:spPr bwMode="auto">
            <a:xfrm>
              <a:off x="715" y="2853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3512" name="Text Box 165"/>
            <p:cNvSpPr txBox="1">
              <a:spLocks noChangeArrowheads="1"/>
            </p:cNvSpPr>
            <p:nvPr/>
          </p:nvSpPr>
          <p:spPr bwMode="auto">
            <a:xfrm>
              <a:off x="1361" y="2207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3513" name="Text Box 166"/>
            <p:cNvSpPr txBox="1">
              <a:spLocks noChangeArrowheads="1"/>
            </p:cNvSpPr>
            <p:nvPr/>
          </p:nvSpPr>
          <p:spPr bwMode="auto">
            <a:xfrm>
              <a:off x="1369" y="2333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3514" name="Line 167"/>
            <p:cNvSpPr>
              <a:spLocks noChangeShapeType="1"/>
            </p:cNvSpPr>
            <p:nvPr/>
          </p:nvSpPr>
          <p:spPr bwMode="auto">
            <a:xfrm flipV="1">
              <a:off x="804" y="2402"/>
              <a:ext cx="557" cy="420"/>
            </a:xfrm>
            <a:prstGeom prst="line">
              <a:avLst/>
            </a:prstGeom>
            <a:noFill/>
            <a:ln w="9525">
              <a:solidFill>
                <a:srgbClr val="99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15" name="Arc 168"/>
            <p:cNvSpPr>
              <a:spLocks/>
            </p:cNvSpPr>
            <p:nvPr/>
          </p:nvSpPr>
          <p:spPr bwMode="auto">
            <a:xfrm rot="-4042384">
              <a:off x="1285" y="2534"/>
              <a:ext cx="106" cy="181"/>
            </a:xfrm>
            <a:custGeom>
              <a:avLst/>
              <a:gdLst>
                <a:gd name="T0" fmla="*/ 0 w 33046"/>
                <a:gd name="T1" fmla="*/ 0 h 43200"/>
                <a:gd name="T2" fmla="*/ 0 w 33046"/>
                <a:gd name="T3" fmla="*/ 0 h 43200"/>
                <a:gd name="T4" fmla="*/ 0 w 33046"/>
                <a:gd name="T5" fmla="*/ 0 h 43200"/>
                <a:gd name="T6" fmla="*/ 0 60000 65536"/>
                <a:gd name="T7" fmla="*/ 0 60000 65536"/>
                <a:gd name="T8" fmla="*/ 0 60000 65536"/>
                <a:gd name="T9" fmla="*/ 0 w 33046"/>
                <a:gd name="T10" fmla="*/ 0 h 43200"/>
                <a:gd name="T11" fmla="*/ 33046 w 3304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046" h="43200" fill="none" extrusionOk="0">
                  <a:moveTo>
                    <a:pt x="0" y="3282"/>
                  </a:moveTo>
                  <a:cubicBezTo>
                    <a:pt x="3432" y="1137"/>
                    <a:pt x="7398" y="-1"/>
                    <a:pt x="11446" y="0"/>
                  </a:cubicBezTo>
                  <a:cubicBezTo>
                    <a:pt x="23375" y="0"/>
                    <a:pt x="33046" y="9670"/>
                    <a:pt x="33046" y="21600"/>
                  </a:cubicBezTo>
                  <a:cubicBezTo>
                    <a:pt x="33046" y="33529"/>
                    <a:pt x="23375" y="43200"/>
                    <a:pt x="11446" y="43200"/>
                  </a:cubicBezTo>
                  <a:cubicBezTo>
                    <a:pt x="10086" y="43200"/>
                    <a:pt x="8730" y="43071"/>
                    <a:pt x="7396" y="42816"/>
                  </a:cubicBezTo>
                </a:path>
                <a:path w="33046" h="43200" stroke="0" extrusionOk="0">
                  <a:moveTo>
                    <a:pt x="0" y="3282"/>
                  </a:moveTo>
                  <a:cubicBezTo>
                    <a:pt x="3432" y="1137"/>
                    <a:pt x="7398" y="-1"/>
                    <a:pt x="11446" y="0"/>
                  </a:cubicBezTo>
                  <a:cubicBezTo>
                    <a:pt x="23375" y="0"/>
                    <a:pt x="33046" y="9670"/>
                    <a:pt x="33046" y="21600"/>
                  </a:cubicBezTo>
                  <a:cubicBezTo>
                    <a:pt x="33046" y="33529"/>
                    <a:pt x="23375" y="43200"/>
                    <a:pt x="11446" y="43200"/>
                  </a:cubicBezTo>
                  <a:cubicBezTo>
                    <a:pt x="10086" y="43200"/>
                    <a:pt x="8730" y="43071"/>
                    <a:pt x="7396" y="42816"/>
                  </a:cubicBezTo>
                  <a:lnTo>
                    <a:pt x="11446" y="21600"/>
                  </a:lnTo>
                  <a:lnTo>
                    <a:pt x="0" y="3282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329" name="Text Box 169"/>
          <p:cNvSpPr txBox="1">
            <a:spLocks noChangeArrowheads="1"/>
          </p:cNvSpPr>
          <p:nvPr/>
        </p:nvSpPr>
        <p:spPr bwMode="auto">
          <a:xfrm>
            <a:off x="692150" y="4543425"/>
            <a:ext cx="725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2</a:t>
            </a:r>
          </a:p>
        </p:txBody>
      </p:sp>
      <p:grpSp>
        <p:nvGrpSpPr>
          <p:cNvPr id="13330" name="Group 170"/>
          <p:cNvGrpSpPr>
            <a:grpSpLocks/>
          </p:cNvGrpSpPr>
          <p:nvPr/>
        </p:nvGrpSpPr>
        <p:grpSpPr bwMode="auto">
          <a:xfrm>
            <a:off x="2305050" y="3352800"/>
            <a:ext cx="2293938" cy="1270000"/>
            <a:chOff x="1453" y="2207"/>
            <a:chExt cx="1445" cy="800"/>
          </a:xfrm>
        </p:grpSpPr>
        <p:sp>
          <p:nvSpPr>
            <p:cNvPr id="13461" name="Freeform 171"/>
            <p:cNvSpPr>
              <a:spLocks/>
            </p:cNvSpPr>
            <p:nvPr/>
          </p:nvSpPr>
          <p:spPr bwMode="auto">
            <a:xfrm>
              <a:off x="2033" y="2402"/>
              <a:ext cx="678" cy="414"/>
            </a:xfrm>
            <a:custGeom>
              <a:avLst/>
              <a:gdLst>
                <a:gd name="T0" fmla="*/ 0 w 678"/>
                <a:gd name="T1" fmla="*/ 411 h 414"/>
                <a:gd name="T2" fmla="*/ 125 w 678"/>
                <a:gd name="T3" fmla="*/ 414 h 414"/>
                <a:gd name="T4" fmla="*/ 678 w 678"/>
                <a:gd name="T5" fmla="*/ 0 h 414"/>
                <a:gd name="T6" fmla="*/ 412 w 678"/>
                <a:gd name="T7" fmla="*/ 0 h 414"/>
                <a:gd name="T8" fmla="*/ 0 w 678"/>
                <a:gd name="T9" fmla="*/ 411 h 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8"/>
                <a:gd name="T16" fmla="*/ 0 h 414"/>
                <a:gd name="T17" fmla="*/ 678 w 678"/>
                <a:gd name="T18" fmla="*/ 414 h 4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8" h="414">
                  <a:moveTo>
                    <a:pt x="0" y="411"/>
                  </a:moveTo>
                  <a:lnTo>
                    <a:pt x="125" y="414"/>
                  </a:lnTo>
                  <a:lnTo>
                    <a:pt x="678" y="0"/>
                  </a:lnTo>
                  <a:lnTo>
                    <a:pt x="412" y="0"/>
                  </a:lnTo>
                  <a:lnTo>
                    <a:pt x="0" y="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62" name="Freeform 172"/>
            <p:cNvSpPr>
              <a:spLocks/>
            </p:cNvSpPr>
            <p:nvPr/>
          </p:nvSpPr>
          <p:spPr bwMode="auto">
            <a:xfrm>
              <a:off x="1604" y="2238"/>
              <a:ext cx="1101" cy="164"/>
            </a:xfrm>
            <a:custGeom>
              <a:avLst/>
              <a:gdLst>
                <a:gd name="T0" fmla="*/ 0 w 1101"/>
                <a:gd name="T1" fmla="*/ 164 h 164"/>
                <a:gd name="T2" fmla="*/ 1095 w 1101"/>
                <a:gd name="T3" fmla="*/ 162 h 164"/>
                <a:gd name="T4" fmla="*/ 1101 w 1101"/>
                <a:gd name="T5" fmla="*/ 0 h 164"/>
                <a:gd name="T6" fmla="*/ 3 w 1101"/>
                <a:gd name="T7" fmla="*/ 30 h 1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1"/>
                <a:gd name="T13" fmla="*/ 0 h 164"/>
                <a:gd name="T14" fmla="*/ 1101 w 1101"/>
                <a:gd name="T15" fmla="*/ 164 h 1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1" h="164">
                  <a:moveTo>
                    <a:pt x="0" y="164"/>
                  </a:moveTo>
                  <a:lnTo>
                    <a:pt x="1095" y="162"/>
                  </a:lnTo>
                  <a:lnTo>
                    <a:pt x="1101" y="0"/>
                  </a:lnTo>
                  <a:lnTo>
                    <a:pt x="3" y="30"/>
                  </a:lnTo>
                </a:path>
              </a:pathLst>
            </a:cu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63" name="Rectangle 173"/>
            <p:cNvSpPr>
              <a:spLocks noChangeArrowheads="1"/>
            </p:cNvSpPr>
            <p:nvPr/>
          </p:nvSpPr>
          <p:spPr bwMode="auto">
            <a:xfrm>
              <a:off x="2020" y="268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64" name="Rectangle 174"/>
            <p:cNvSpPr>
              <a:spLocks noChangeArrowheads="1"/>
            </p:cNvSpPr>
            <p:nvPr/>
          </p:nvSpPr>
          <p:spPr bwMode="auto">
            <a:xfrm>
              <a:off x="1881" y="268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65" name="Rectangle 175"/>
            <p:cNvSpPr>
              <a:spLocks noChangeArrowheads="1"/>
            </p:cNvSpPr>
            <p:nvPr/>
          </p:nvSpPr>
          <p:spPr bwMode="auto">
            <a:xfrm>
              <a:off x="1741" y="2682"/>
              <a:ext cx="140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66" name="Rectangle 176"/>
            <p:cNvSpPr>
              <a:spLocks noChangeArrowheads="1"/>
            </p:cNvSpPr>
            <p:nvPr/>
          </p:nvSpPr>
          <p:spPr bwMode="auto">
            <a:xfrm>
              <a:off x="1602" y="268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67" name="Rectangle 177"/>
            <p:cNvSpPr>
              <a:spLocks noChangeArrowheads="1"/>
            </p:cNvSpPr>
            <p:nvPr/>
          </p:nvSpPr>
          <p:spPr bwMode="auto">
            <a:xfrm>
              <a:off x="2159" y="254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68" name="Rectangle 178"/>
            <p:cNvSpPr>
              <a:spLocks noChangeArrowheads="1"/>
            </p:cNvSpPr>
            <p:nvPr/>
          </p:nvSpPr>
          <p:spPr bwMode="auto">
            <a:xfrm>
              <a:off x="2020" y="254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69" name="Rectangle 179"/>
            <p:cNvSpPr>
              <a:spLocks noChangeArrowheads="1"/>
            </p:cNvSpPr>
            <p:nvPr/>
          </p:nvSpPr>
          <p:spPr bwMode="auto">
            <a:xfrm>
              <a:off x="1881" y="254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70" name="Rectangle 180"/>
            <p:cNvSpPr>
              <a:spLocks noChangeArrowheads="1"/>
            </p:cNvSpPr>
            <p:nvPr/>
          </p:nvSpPr>
          <p:spPr bwMode="auto">
            <a:xfrm>
              <a:off x="1741" y="2542"/>
              <a:ext cx="140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71" name="Rectangle 181"/>
            <p:cNvSpPr>
              <a:spLocks noChangeArrowheads="1"/>
            </p:cNvSpPr>
            <p:nvPr/>
          </p:nvSpPr>
          <p:spPr bwMode="auto">
            <a:xfrm>
              <a:off x="1602" y="254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72" name="Rectangle 182"/>
            <p:cNvSpPr>
              <a:spLocks noChangeArrowheads="1"/>
            </p:cNvSpPr>
            <p:nvPr/>
          </p:nvSpPr>
          <p:spPr bwMode="auto">
            <a:xfrm>
              <a:off x="2298" y="2402"/>
              <a:ext cx="140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73" name="Rectangle 183"/>
            <p:cNvSpPr>
              <a:spLocks noChangeArrowheads="1"/>
            </p:cNvSpPr>
            <p:nvPr/>
          </p:nvSpPr>
          <p:spPr bwMode="auto">
            <a:xfrm>
              <a:off x="2159" y="240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74" name="Rectangle 184"/>
            <p:cNvSpPr>
              <a:spLocks noChangeArrowheads="1"/>
            </p:cNvSpPr>
            <p:nvPr/>
          </p:nvSpPr>
          <p:spPr bwMode="auto">
            <a:xfrm>
              <a:off x="2020" y="240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75" name="Rectangle 185"/>
            <p:cNvSpPr>
              <a:spLocks noChangeArrowheads="1"/>
            </p:cNvSpPr>
            <p:nvPr/>
          </p:nvSpPr>
          <p:spPr bwMode="auto">
            <a:xfrm>
              <a:off x="1881" y="240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76" name="Rectangle 186"/>
            <p:cNvSpPr>
              <a:spLocks noChangeArrowheads="1"/>
            </p:cNvSpPr>
            <p:nvPr/>
          </p:nvSpPr>
          <p:spPr bwMode="auto">
            <a:xfrm>
              <a:off x="1741" y="2402"/>
              <a:ext cx="140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77" name="Rectangle 187"/>
            <p:cNvSpPr>
              <a:spLocks noChangeArrowheads="1"/>
            </p:cNvSpPr>
            <p:nvPr/>
          </p:nvSpPr>
          <p:spPr bwMode="auto">
            <a:xfrm>
              <a:off x="1602" y="240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78" name="Rectangle 188"/>
            <p:cNvSpPr>
              <a:spLocks noChangeArrowheads="1"/>
            </p:cNvSpPr>
            <p:nvPr/>
          </p:nvSpPr>
          <p:spPr bwMode="auto">
            <a:xfrm>
              <a:off x="2577" y="2272"/>
              <a:ext cx="139" cy="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79" name="Rectangle 189"/>
            <p:cNvSpPr>
              <a:spLocks noChangeArrowheads="1"/>
            </p:cNvSpPr>
            <p:nvPr/>
          </p:nvSpPr>
          <p:spPr bwMode="auto">
            <a:xfrm>
              <a:off x="2438" y="2272"/>
              <a:ext cx="139" cy="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80" name="Rectangle 190"/>
            <p:cNvSpPr>
              <a:spLocks noChangeArrowheads="1"/>
            </p:cNvSpPr>
            <p:nvPr/>
          </p:nvSpPr>
          <p:spPr bwMode="auto">
            <a:xfrm>
              <a:off x="2298" y="2272"/>
              <a:ext cx="140" cy="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81" name="Rectangle 191"/>
            <p:cNvSpPr>
              <a:spLocks noChangeArrowheads="1"/>
            </p:cNvSpPr>
            <p:nvPr/>
          </p:nvSpPr>
          <p:spPr bwMode="auto">
            <a:xfrm>
              <a:off x="2159" y="2272"/>
              <a:ext cx="139" cy="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82" name="Rectangle 192"/>
            <p:cNvSpPr>
              <a:spLocks noChangeArrowheads="1"/>
            </p:cNvSpPr>
            <p:nvPr/>
          </p:nvSpPr>
          <p:spPr bwMode="auto">
            <a:xfrm>
              <a:off x="2020" y="2272"/>
              <a:ext cx="139" cy="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83" name="Rectangle 193"/>
            <p:cNvSpPr>
              <a:spLocks noChangeArrowheads="1"/>
            </p:cNvSpPr>
            <p:nvPr/>
          </p:nvSpPr>
          <p:spPr bwMode="auto">
            <a:xfrm>
              <a:off x="1881" y="2272"/>
              <a:ext cx="139" cy="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84" name="Rectangle 194"/>
            <p:cNvSpPr>
              <a:spLocks noChangeArrowheads="1"/>
            </p:cNvSpPr>
            <p:nvPr/>
          </p:nvSpPr>
          <p:spPr bwMode="auto">
            <a:xfrm>
              <a:off x="1741" y="2272"/>
              <a:ext cx="140" cy="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85" name="Rectangle 195"/>
            <p:cNvSpPr>
              <a:spLocks noChangeArrowheads="1"/>
            </p:cNvSpPr>
            <p:nvPr/>
          </p:nvSpPr>
          <p:spPr bwMode="auto">
            <a:xfrm>
              <a:off x="1602" y="2272"/>
              <a:ext cx="139" cy="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86" name="Line 196"/>
            <p:cNvSpPr>
              <a:spLocks noChangeShapeType="1"/>
            </p:cNvSpPr>
            <p:nvPr/>
          </p:nvSpPr>
          <p:spPr bwMode="auto">
            <a:xfrm>
              <a:off x="1602" y="2272"/>
              <a:ext cx="1114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87" name="Line 197"/>
            <p:cNvSpPr>
              <a:spLocks noChangeShapeType="1"/>
            </p:cNvSpPr>
            <p:nvPr/>
          </p:nvSpPr>
          <p:spPr bwMode="auto">
            <a:xfrm>
              <a:off x="1602" y="2402"/>
              <a:ext cx="111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88" name="Freeform 198"/>
            <p:cNvSpPr>
              <a:spLocks/>
            </p:cNvSpPr>
            <p:nvPr/>
          </p:nvSpPr>
          <p:spPr bwMode="auto">
            <a:xfrm>
              <a:off x="1602" y="2540"/>
              <a:ext cx="932" cy="2"/>
            </a:xfrm>
            <a:custGeom>
              <a:avLst/>
              <a:gdLst>
                <a:gd name="T0" fmla="*/ 0 w 932"/>
                <a:gd name="T1" fmla="*/ 2 h 2"/>
                <a:gd name="T2" fmla="*/ 932 w 932"/>
                <a:gd name="T3" fmla="*/ 0 h 2"/>
                <a:gd name="T4" fmla="*/ 0 60000 65536"/>
                <a:gd name="T5" fmla="*/ 0 60000 65536"/>
                <a:gd name="T6" fmla="*/ 0 w 932"/>
                <a:gd name="T7" fmla="*/ 0 h 2"/>
                <a:gd name="T8" fmla="*/ 932 w 93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32" h="2">
                  <a:moveTo>
                    <a:pt x="0" y="2"/>
                  </a:moveTo>
                  <a:lnTo>
                    <a:pt x="93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89" name="Freeform 199"/>
            <p:cNvSpPr>
              <a:spLocks/>
            </p:cNvSpPr>
            <p:nvPr/>
          </p:nvSpPr>
          <p:spPr bwMode="auto">
            <a:xfrm>
              <a:off x="1602" y="2682"/>
              <a:ext cx="742" cy="1"/>
            </a:xfrm>
            <a:custGeom>
              <a:avLst/>
              <a:gdLst>
                <a:gd name="T0" fmla="*/ 0 w 742"/>
                <a:gd name="T1" fmla="*/ 0 h 1"/>
                <a:gd name="T2" fmla="*/ 742 w 742"/>
                <a:gd name="T3" fmla="*/ 0 h 1"/>
                <a:gd name="T4" fmla="*/ 0 60000 65536"/>
                <a:gd name="T5" fmla="*/ 0 60000 65536"/>
                <a:gd name="T6" fmla="*/ 0 w 742"/>
                <a:gd name="T7" fmla="*/ 0 h 1"/>
                <a:gd name="T8" fmla="*/ 742 w 74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42" h="1">
                  <a:moveTo>
                    <a:pt x="0" y="0"/>
                  </a:moveTo>
                  <a:lnTo>
                    <a:pt x="7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90" name="Line 200"/>
            <p:cNvSpPr>
              <a:spLocks noChangeShapeType="1"/>
            </p:cNvSpPr>
            <p:nvPr/>
          </p:nvSpPr>
          <p:spPr bwMode="auto">
            <a:xfrm>
              <a:off x="1602" y="2822"/>
              <a:ext cx="556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91" name="Line 201"/>
            <p:cNvSpPr>
              <a:spLocks noChangeShapeType="1"/>
            </p:cNvSpPr>
            <p:nvPr/>
          </p:nvSpPr>
          <p:spPr bwMode="auto">
            <a:xfrm>
              <a:off x="1602" y="2272"/>
              <a:ext cx="0" cy="55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92" name="Line 202"/>
            <p:cNvSpPr>
              <a:spLocks noChangeShapeType="1"/>
            </p:cNvSpPr>
            <p:nvPr/>
          </p:nvSpPr>
          <p:spPr bwMode="auto">
            <a:xfrm>
              <a:off x="1741" y="2272"/>
              <a:ext cx="0" cy="5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93" name="Line 203"/>
            <p:cNvSpPr>
              <a:spLocks noChangeShapeType="1"/>
            </p:cNvSpPr>
            <p:nvPr/>
          </p:nvSpPr>
          <p:spPr bwMode="auto">
            <a:xfrm>
              <a:off x="1881" y="2272"/>
              <a:ext cx="0" cy="5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94" name="Line 204"/>
            <p:cNvSpPr>
              <a:spLocks noChangeShapeType="1"/>
            </p:cNvSpPr>
            <p:nvPr/>
          </p:nvSpPr>
          <p:spPr bwMode="auto">
            <a:xfrm>
              <a:off x="2020" y="2272"/>
              <a:ext cx="0" cy="5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95" name="Line 205"/>
            <p:cNvSpPr>
              <a:spLocks noChangeShapeType="1"/>
            </p:cNvSpPr>
            <p:nvPr/>
          </p:nvSpPr>
          <p:spPr bwMode="auto">
            <a:xfrm>
              <a:off x="2159" y="2272"/>
              <a:ext cx="0" cy="5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96" name="Line 206"/>
            <p:cNvSpPr>
              <a:spLocks noChangeShapeType="1"/>
            </p:cNvSpPr>
            <p:nvPr/>
          </p:nvSpPr>
          <p:spPr bwMode="auto">
            <a:xfrm>
              <a:off x="2298" y="2272"/>
              <a:ext cx="0" cy="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97" name="Freeform 207"/>
            <p:cNvSpPr>
              <a:spLocks/>
            </p:cNvSpPr>
            <p:nvPr/>
          </p:nvSpPr>
          <p:spPr bwMode="auto">
            <a:xfrm>
              <a:off x="2438" y="2272"/>
              <a:ext cx="1" cy="338"/>
            </a:xfrm>
            <a:custGeom>
              <a:avLst/>
              <a:gdLst>
                <a:gd name="T0" fmla="*/ 0 w 1"/>
                <a:gd name="T1" fmla="*/ 0 h 338"/>
                <a:gd name="T2" fmla="*/ 0 w 1"/>
                <a:gd name="T3" fmla="*/ 338 h 338"/>
                <a:gd name="T4" fmla="*/ 0 60000 65536"/>
                <a:gd name="T5" fmla="*/ 0 60000 65536"/>
                <a:gd name="T6" fmla="*/ 0 w 1"/>
                <a:gd name="T7" fmla="*/ 0 h 338"/>
                <a:gd name="T8" fmla="*/ 1 w 1"/>
                <a:gd name="T9" fmla="*/ 338 h 33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8">
                  <a:moveTo>
                    <a:pt x="0" y="0"/>
                  </a:moveTo>
                  <a:lnTo>
                    <a:pt x="0" y="338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98" name="Freeform 208"/>
            <p:cNvSpPr>
              <a:spLocks/>
            </p:cNvSpPr>
            <p:nvPr/>
          </p:nvSpPr>
          <p:spPr bwMode="auto">
            <a:xfrm>
              <a:off x="2576" y="2272"/>
              <a:ext cx="1" cy="234"/>
            </a:xfrm>
            <a:custGeom>
              <a:avLst/>
              <a:gdLst>
                <a:gd name="T0" fmla="*/ 1 w 1"/>
                <a:gd name="T1" fmla="*/ 0 h 234"/>
                <a:gd name="T2" fmla="*/ 0 w 1"/>
                <a:gd name="T3" fmla="*/ 234 h 234"/>
                <a:gd name="T4" fmla="*/ 0 60000 65536"/>
                <a:gd name="T5" fmla="*/ 0 60000 65536"/>
                <a:gd name="T6" fmla="*/ 0 w 1"/>
                <a:gd name="T7" fmla="*/ 0 h 234"/>
                <a:gd name="T8" fmla="*/ 1 w 1"/>
                <a:gd name="T9" fmla="*/ 234 h 2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34">
                  <a:moveTo>
                    <a:pt x="1" y="0"/>
                  </a:moveTo>
                  <a:lnTo>
                    <a:pt x="0" y="23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99" name="Freeform 209"/>
            <p:cNvSpPr>
              <a:spLocks/>
            </p:cNvSpPr>
            <p:nvPr/>
          </p:nvSpPr>
          <p:spPr bwMode="auto">
            <a:xfrm>
              <a:off x="2716" y="2272"/>
              <a:ext cx="1" cy="132"/>
            </a:xfrm>
            <a:custGeom>
              <a:avLst/>
              <a:gdLst>
                <a:gd name="T0" fmla="*/ 0 w 1"/>
                <a:gd name="T1" fmla="*/ 0 h 132"/>
                <a:gd name="T2" fmla="*/ 0 w 1"/>
                <a:gd name="T3" fmla="*/ 132 h 132"/>
                <a:gd name="T4" fmla="*/ 0 60000 65536"/>
                <a:gd name="T5" fmla="*/ 0 60000 65536"/>
                <a:gd name="T6" fmla="*/ 0 w 1"/>
                <a:gd name="T7" fmla="*/ 0 h 132"/>
                <a:gd name="T8" fmla="*/ 1 w 1"/>
                <a:gd name="T9" fmla="*/ 132 h 1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32">
                  <a:moveTo>
                    <a:pt x="0" y="0"/>
                  </a:moveTo>
                  <a:lnTo>
                    <a:pt x="0" y="132"/>
                  </a:lnTo>
                </a:path>
              </a:pathLst>
            </a:cu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00" name="Text Box 210"/>
            <p:cNvSpPr txBox="1">
              <a:spLocks noChangeArrowheads="1"/>
            </p:cNvSpPr>
            <p:nvPr/>
          </p:nvSpPr>
          <p:spPr bwMode="auto">
            <a:xfrm>
              <a:off x="1453" y="2708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3501" name="Text Box 211"/>
            <p:cNvSpPr txBox="1">
              <a:spLocks noChangeArrowheads="1"/>
            </p:cNvSpPr>
            <p:nvPr/>
          </p:nvSpPr>
          <p:spPr bwMode="auto">
            <a:xfrm>
              <a:off x="2070" y="2853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3502" name="Text Box 212"/>
            <p:cNvSpPr txBox="1">
              <a:spLocks noChangeArrowheads="1"/>
            </p:cNvSpPr>
            <p:nvPr/>
          </p:nvSpPr>
          <p:spPr bwMode="auto">
            <a:xfrm>
              <a:off x="2716" y="2207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3503" name="Text Box 213"/>
            <p:cNvSpPr txBox="1">
              <a:spLocks noChangeArrowheads="1"/>
            </p:cNvSpPr>
            <p:nvPr/>
          </p:nvSpPr>
          <p:spPr bwMode="auto">
            <a:xfrm>
              <a:off x="2724" y="2333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3504" name="Line 214"/>
            <p:cNvSpPr>
              <a:spLocks noChangeShapeType="1"/>
            </p:cNvSpPr>
            <p:nvPr/>
          </p:nvSpPr>
          <p:spPr bwMode="auto">
            <a:xfrm flipV="1">
              <a:off x="2159" y="2402"/>
              <a:ext cx="557" cy="4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05" name="Line 215"/>
            <p:cNvSpPr>
              <a:spLocks noChangeShapeType="1"/>
            </p:cNvSpPr>
            <p:nvPr/>
          </p:nvSpPr>
          <p:spPr bwMode="auto">
            <a:xfrm>
              <a:off x="1936" y="2272"/>
              <a:ext cx="222" cy="544"/>
            </a:xfrm>
            <a:prstGeom prst="line">
              <a:avLst/>
            </a:prstGeom>
            <a:noFill/>
            <a:ln w="12700">
              <a:solidFill>
                <a:srgbClr val="99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06" name="Line 216"/>
            <p:cNvSpPr>
              <a:spLocks noChangeShapeType="1"/>
            </p:cNvSpPr>
            <p:nvPr/>
          </p:nvSpPr>
          <p:spPr bwMode="auto">
            <a:xfrm flipV="1">
              <a:off x="1976" y="2490"/>
              <a:ext cx="162" cy="84"/>
            </a:xfrm>
            <a:prstGeom prst="line">
              <a:avLst/>
            </a:prstGeom>
            <a:noFill/>
            <a:ln w="9525">
              <a:solidFill>
                <a:srgbClr val="99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331" name="Text Box 217"/>
          <p:cNvSpPr txBox="1">
            <a:spLocks noChangeArrowheads="1"/>
          </p:cNvSpPr>
          <p:nvPr/>
        </p:nvSpPr>
        <p:spPr bwMode="auto">
          <a:xfrm>
            <a:off x="2841625" y="4506913"/>
            <a:ext cx="725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3</a:t>
            </a:r>
          </a:p>
        </p:txBody>
      </p:sp>
      <p:grpSp>
        <p:nvGrpSpPr>
          <p:cNvPr id="13332" name="Group 218"/>
          <p:cNvGrpSpPr>
            <a:grpSpLocks/>
          </p:cNvGrpSpPr>
          <p:nvPr/>
        </p:nvGrpSpPr>
        <p:grpSpPr bwMode="auto">
          <a:xfrm>
            <a:off x="320675" y="4851400"/>
            <a:ext cx="1528763" cy="1550988"/>
            <a:chOff x="1264" y="3202"/>
            <a:chExt cx="963" cy="977"/>
          </a:xfrm>
        </p:grpSpPr>
        <p:grpSp>
          <p:nvGrpSpPr>
            <p:cNvPr id="13411" name="Group 219"/>
            <p:cNvGrpSpPr>
              <a:grpSpLocks/>
            </p:cNvGrpSpPr>
            <p:nvPr/>
          </p:nvGrpSpPr>
          <p:grpSpPr bwMode="auto">
            <a:xfrm rot="-654521">
              <a:off x="1264" y="3202"/>
              <a:ext cx="963" cy="977"/>
              <a:chOff x="1500" y="3072"/>
              <a:chExt cx="963" cy="977"/>
            </a:xfrm>
          </p:grpSpPr>
          <p:sp>
            <p:nvSpPr>
              <p:cNvPr id="13413" name="Freeform 220"/>
              <p:cNvSpPr>
                <a:spLocks/>
              </p:cNvSpPr>
              <p:nvPr/>
            </p:nvSpPr>
            <p:spPr bwMode="auto">
              <a:xfrm>
                <a:off x="1560" y="3072"/>
                <a:ext cx="264" cy="256"/>
              </a:xfrm>
              <a:custGeom>
                <a:avLst/>
                <a:gdLst>
                  <a:gd name="T0" fmla="*/ 28 w 264"/>
                  <a:gd name="T1" fmla="*/ 256 h 256"/>
                  <a:gd name="T2" fmla="*/ 264 w 264"/>
                  <a:gd name="T3" fmla="*/ 28 h 256"/>
                  <a:gd name="T4" fmla="*/ 252 w 264"/>
                  <a:gd name="T5" fmla="*/ 0 h 256"/>
                  <a:gd name="T6" fmla="*/ 0 w 264"/>
                  <a:gd name="T7" fmla="*/ 216 h 2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4"/>
                  <a:gd name="T13" fmla="*/ 0 h 256"/>
                  <a:gd name="T14" fmla="*/ 264 w 264"/>
                  <a:gd name="T15" fmla="*/ 256 h 2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4" h="256">
                    <a:moveTo>
                      <a:pt x="28" y="256"/>
                    </a:moveTo>
                    <a:lnTo>
                      <a:pt x="264" y="28"/>
                    </a:lnTo>
                    <a:lnTo>
                      <a:pt x="252" y="0"/>
                    </a:lnTo>
                    <a:lnTo>
                      <a:pt x="0" y="216"/>
                    </a:lnTo>
                  </a:path>
                </a:pathLst>
              </a:cu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14" name="Freeform 221"/>
              <p:cNvSpPr>
                <a:spLocks/>
              </p:cNvSpPr>
              <p:nvPr/>
            </p:nvSpPr>
            <p:spPr bwMode="auto">
              <a:xfrm>
                <a:off x="1568" y="3280"/>
                <a:ext cx="702" cy="164"/>
              </a:xfrm>
              <a:custGeom>
                <a:avLst/>
                <a:gdLst>
                  <a:gd name="T0" fmla="*/ 40 w 702"/>
                  <a:gd name="T1" fmla="*/ 164 h 164"/>
                  <a:gd name="T2" fmla="*/ 696 w 702"/>
                  <a:gd name="T3" fmla="*/ 162 h 164"/>
                  <a:gd name="T4" fmla="*/ 702 w 702"/>
                  <a:gd name="T5" fmla="*/ 0 h 164"/>
                  <a:gd name="T6" fmla="*/ 0 w 702"/>
                  <a:gd name="T7" fmla="*/ 30 h 1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02"/>
                  <a:gd name="T13" fmla="*/ 0 h 164"/>
                  <a:gd name="T14" fmla="*/ 702 w 702"/>
                  <a:gd name="T15" fmla="*/ 164 h 1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02" h="164">
                    <a:moveTo>
                      <a:pt x="40" y="164"/>
                    </a:moveTo>
                    <a:lnTo>
                      <a:pt x="696" y="162"/>
                    </a:lnTo>
                    <a:lnTo>
                      <a:pt x="702" y="0"/>
                    </a:lnTo>
                    <a:lnTo>
                      <a:pt x="0" y="30"/>
                    </a:lnTo>
                  </a:path>
                </a:pathLst>
              </a:cu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15" name="Freeform 222"/>
              <p:cNvSpPr>
                <a:spLocks/>
              </p:cNvSpPr>
              <p:nvPr/>
            </p:nvSpPr>
            <p:spPr bwMode="auto">
              <a:xfrm>
                <a:off x="1574" y="3315"/>
                <a:ext cx="702" cy="543"/>
              </a:xfrm>
              <a:custGeom>
                <a:avLst/>
                <a:gdLst>
                  <a:gd name="T0" fmla="*/ 0 w 702"/>
                  <a:gd name="T1" fmla="*/ 1 h 543"/>
                  <a:gd name="T2" fmla="*/ 149 w 702"/>
                  <a:gd name="T3" fmla="*/ 543 h 543"/>
                  <a:gd name="T4" fmla="*/ 702 w 702"/>
                  <a:gd name="T5" fmla="*/ 129 h 543"/>
                  <a:gd name="T6" fmla="*/ 436 w 702"/>
                  <a:gd name="T7" fmla="*/ 129 h 543"/>
                  <a:gd name="T8" fmla="*/ 40 w 702"/>
                  <a:gd name="T9" fmla="*/ 0 h 543"/>
                  <a:gd name="T10" fmla="*/ 0 w 702"/>
                  <a:gd name="T11" fmla="*/ 1 h 5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2"/>
                  <a:gd name="T19" fmla="*/ 0 h 543"/>
                  <a:gd name="T20" fmla="*/ 702 w 702"/>
                  <a:gd name="T21" fmla="*/ 543 h 5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2" h="543">
                    <a:moveTo>
                      <a:pt x="0" y="1"/>
                    </a:moveTo>
                    <a:lnTo>
                      <a:pt x="149" y="543"/>
                    </a:lnTo>
                    <a:lnTo>
                      <a:pt x="702" y="129"/>
                    </a:lnTo>
                    <a:lnTo>
                      <a:pt x="436" y="129"/>
                    </a:lnTo>
                    <a:lnTo>
                      <a:pt x="4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16" name="Rectangle 223"/>
              <p:cNvSpPr>
                <a:spLocks noChangeArrowheads="1"/>
              </p:cNvSpPr>
              <p:nvPr/>
            </p:nvSpPr>
            <p:spPr bwMode="auto">
              <a:xfrm>
                <a:off x="1724" y="3584"/>
                <a:ext cx="139" cy="1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17" name="Rectangle 224"/>
              <p:cNvSpPr>
                <a:spLocks noChangeArrowheads="1"/>
              </p:cNvSpPr>
              <p:nvPr/>
            </p:nvSpPr>
            <p:spPr bwMode="auto">
              <a:xfrm>
                <a:off x="1863" y="3444"/>
                <a:ext cx="140" cy="1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18" name="Rectangle 225"/>
              <p:cNvSpPr>
                <a:spLocks noChangeArrowheads="1"/>
              </p:cNvSpPr>
              <p:nvPr/>
            </p:nvSpPr>
            <p:spPr bwMode="auto">
              <a:xfrm>
                <a:off x="1724" y="3444"/>
                <a:ext cx="139" cy="1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19" name="Rectangle 226"/>
              <p:cNvSpPr>
                <a:spLocks noChangeArrowheads="1"/>
              </p:cNvSpPr>
              <p:nvPr/>
            </p:nvSpPr>
            <p:spPr bwMode="auto">
              <a:xfrm>
                <a:off x="2142" y="3314"/>
                <a:ext cx="139" cy="1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20" name="Rectangle 227"/>
              <p:cNvSpPr>
                <a:spLocks noChangeArrowheads="1"/>
              </p:cNvSpPr>
              <p:nvPr/>
            </p:nvSpPr>
            <p:spPr bwMode="auto">
              <a:xfrm>
                <a:off x="2003" y="3314"/>
                <a:ext cx="139" cy="1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21" name="Rectangle 228"/>
              <p:cNvSpPr>
                <a:spLocks noChangeArrowheads="1"/>
              </p:cNvSpPr>
              <p:nvPr/>
            </p:nvSpPr>
            <p:spPr bwMode="auto">
              <a:xfrm>
                <a:off x="1863" y="3314"/>
                <a:ext cx="140" cy="1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22" name="Rectangle 229"/>
              <p:cNvSpPr>
                <a:spLocks noChangeArrowheads="1"/>
              </p:cNvSpPr>
              <p:nvPr/>
            </p:nvSpPr>
            <p:spPr bwMode="auto">
              <a:xfrm>
                <a:off x="1724" y="3314"/>
                <a:ext cx="139" cy="1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23" name="Freeform 230"/>
              <p:cNvSpPr>
                <a:spLocks/>
              </p:cNvSpPr>
              <p:nvPr/>
            </p:nvSpPr>
            <p:spPr bwMode="auto">
              <a:xfrm>
                <a:off x="1570" y="3314"/>
                <a:ext cx="711" cy="1"/>
              </a:xfrm>
              <a:custGeom>
                <a:avLst/>
                <a:gdLst>
                  <a:gd name="T0" fmla="*/ 0 w 711"/>
                  <a:gd name="T1" fmla="*/ 0 h 1"/>
                  <a:gd name="T2" fmla="*/ 711 w 711"/>
                  <a:gd name="T3" fmla="*/ 1 h 1"/>
                  <a:gd name="T4" fmla="*/ 0 60000 65536"/>
                  <a:gd name="T5" fmla="*/ 0 60000 65536"/>
                  <a:gd name="T6" fmla="*/ 0 w 711"/>
                  <a:gd name="T7" fmla="*/ 0 h 1"/>
                  <a:gd name="T8" fmla="*/ 711 w 71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11" h="1">
                    <a:moveTo>
                      <a:pt x="0" y="0"/>
                    </a:moveTo>
                    <a:lnTo>
                      <a:pt x="711" y="1"/>
                    </a:lnTo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24" name="Freeform 231"/>
              <p:cNvSpPr>
                <a:spLocks/>
              </p:cNvSpPr>
              <p:nvPr/>
            </p:nvSpPr>
            <p:spPr bwMode="auto">
              <a:xfrm>
                <a:off x="1610" y="3442"/>
                <a:ext cx="671" cy="3"/>
              </a:xfrm>
              <a:custGeom>
                <a:avLst/>
                <a:gdLst>
                  <a:gd name="T0" fmla="*/ 0 w 671"/>
                  <a:gd name="T1" fmla="*/ 0 h 3"/>
                  <a:gd name="T2" fmla="*/ 671 w 671"/>
                  <a:gd name="T3" fmla="*/ 3 h 3"/>
                  <a:gd name="T4" fmla="*/ 0 60000 65536"/>
                  <a:gd name="T5" fmla="*/ 0 60000 65536"/>
                  <a:gd name="T6" fmla="*/ 0 w 671"/>
                  <a:gd name="T7" fmla="*/ 0 h 3"/>
                  <a:gd name="T8" fmla="*/ 671 w 671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71" h="3">
                    <a:moveTo>
                      <a:pt x="0" y="0"/>
                    </a:moveTo>
                    <a:lnTo>
                      <a:pt x="671" y="3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25" name="Freeform 232"/>
              <p:cNvSpPr>
                <a:spLocks/>
              </p:cNvSpPr>
              <p:nvPr/>
            </p:nvSpPr>
            <p:spPr bwMode="auto">
              <a:xfrm>
                <a:off x="1646" y="3582"/>
                <a:ext cx="453" cy="2"/>
              </a:xfrm>
              <a:custGeom>
                <a:avLst/>
                <a:gdLst>
                  <a:gd name="T0" fmla="*/ 0 w 453"/>
                  <a:gd name="T1" fmla="*/ 2 h 2"/>
                  <a:gd name="T2" fmla="*/ 453 w 453"/>
                  <a:gd name="T3" fmla="*/ 0 h 2"/>
                  <a:gd name="T4" fmla="*/ 0 60000 65536"/>
                  <a:gd name="T5" fmla="*/ 0 60000 65536"/>
                  <a:gd name="T6" fmla="*/ 0 w 453"/>
                  <a:gd name="T7" fmla="*/ 0 h 2"/>
                  <a:gd name="T8" fmla="*/ 453 w 453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53" h="2">
                    <a:moveTo>
                      <a:pt x="0" y="2"/>
                    </a:moveTo>
                    <a:lnTo>
                      <a:pt x="453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26" name="Freeform 233"/>
              <p:cNvSpPr>
                <a:spLocks/>
              </p:cNvSpPr>
              <p:nvPr/>
            </p:nvSpPr>
            <p:spPr bwMode="auto">
              <a:xfrm>
                <a:off x="1684" y="3722"/>
                <a:ext cx="225" cy="2"/>
              </a:xfrm>
              <a:custGeom>
                <a:avLst/>
                <a:gdLst>
                  <a:gd name="T0" fmla="*/ 0 w 225"/>
                  <a:gd name="T1" fmla="*/ 0 h 2"/>
                  <a:gd name="T2" fmla="*/ 225 w 225"/>
                  <a:gd name="T3" fmla="*/ 2 h 2"/>
                  <a:gd name="T4" fmla="*/ 0 60000 65536"/>
                  <a:gd name="T5" fmla="*/ 0 60000 65536"/>
                  <a:gd name="T6" fmla="*/ 0 w 225"/>
                  <a:gd name="T7" fmla="*/ 0 h 2"/>
                  <a:gd name="T8" fmla="*/ 225 w 225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5" h="2">
                    <a:moveTo>
                      <a:pt x="0" y="0"/>
                    </a:moveTo>
                    <a:lnTo>
                      <a:pt x="225" y="2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27" name="Freeform 234"/>
              <p:cNvSpPr>
                <a:spLocks/>
              </p:cNvSpPr>
              <p:nvPr/>
            </p:nvSpPr>
            <p:spPr bwMode="auto">
              <a:xfrm>
                <a:off x="1570" y="3314"/>
                <a:ext cx="153" cy="551"/>
              </a:xfrm>
              <a:custGeom>
                <a:avLst/>
                <a:gdLst>
                  <a:gd name="T0" fmla="*/ 0 w 153"/>
                  <a:gd name="T1" fmla="*/ 0 h 551"/>
                  <a:gd name="T2" fmla="*/ 153 w 153"/>
                  <a:gd name="T3" fmla="*/ 551 h 551"/>
                  <a:gd name="T4" fmla="*/ 0 60000 65536"/>
                  <a:gd name="T5" fmla="*/ 0 60000 65536"/>
                  <a:gd name="T6" fmla="*/ 0 w 153"/>
                  <a:gd name="T7" fmla="*/ 0 h 551"/>
                  <a:gd name="T8" fmla="*/ 153 w 153"/>
                  <a:gd name="T9" fmla="*/ 551 h 5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3" h="551">
                    <a:moveTo>
                      <a:pt x="0" y="0"/>
                    </a:moveTo>
                    <a:lnTo>
                      <a:pt x="153" y="551"/>
                    </a:lnTo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28" name="Line 235"/>
              <p:cNvSpPr>
                <a:spLocks noChangeShapeType="1"/>
              </p:cNvSpPr>
              <p:nvPr/>
            </p:nvSpPr>
            <p:spPr bwMode="auto">
              <a:xfrm>
                <a:off x="1724" y="3314"/>
                <a:ext cx="0" cy="5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29" name="Line 236"/>
              <p:cNvSpPr>
                <a:spLocks noChangeShapeType="1"/>
              </p:cNvSpPr>
              <p:nvPr/>
            </p:nvSpPr>
            <p:spPr bwMode="auto">
              <a:xfrm>
                <a:off x="1863" y="3314"/>
                <a:ext cx="0" cy="4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30" name="Freeform 237"/>
              <p:cNvSpPr>
                <a:spLocks/>
              </p:cNvSpPr>
              <p:nvPr/>
            </p:nvSpPr>
            <p:spPr bwMode="auto">
              <a:xfrm>
                <a:off x="2003" y="3314"/>
                <a:ext cx="1" cy="338"/>
              </a:xfrm>
              <a:custGeom>
                <a:avLst/>
                <a:gdLst>
                  <a:gd name="T0" fmla="*/ 0 w 1"/>
                  <a:gd name="T1" fmla="*/ 0 h 338"/>
                  <a:gd name="T2" fmla="*/ 0 w 1"/>
                  <a:gd name="T3" fmla="*/ 338 h 338"/>
                  <a:gd name="T4" fmla="*/ 0 60000 65536"/>
                  <a:gd name="T5" fmla="*/ 0 60000 65536"/>
                  <a:gd name="T6" fmla="*/ 0 w 1"/>
                  <a:gd name="T7" fmla="*/ 0 h 338"/>
                  <a:gd name="T8" fmla="*/ 1 w 1"/>
                  <a:gd name="T9" fmla="*/ 338 h 33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38">
                    <a:moveTo>
                      <a:pt x="0" y="0"/>
                    </a:moveTo>
                    <a:lnTo>
                      <a:pt x="0" y="338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31" name="Freeform 238"/>
              <p:cNvSpPr>
                <a:spLocks/>
              </p:cNvSpPr>
              <p:nvPr/>
            </p:nvSpPr>
            <p:spPr bwMode="auto">
              <a:xfrm>
                <a:off x="2141" y="3314"/>
                <a:ext cx="1" cy="234"/>
              </a:xfrm>
              <a:custGeom>
                <a:avLst/>
                <a:gdLst>
                  <a:gd name="T0" fmla="*/ 1 w 1"/>
                  <a:gd name="T1" fmla="*/ 0 h 234"/>
                  <a:gd name="T2" fmla="*/ 0 w 1"/>
                  <a:gd name="T3" fmla="*/ 234 h 234"/>
                  <a:gd name="T4" fmla="*/ 0 60000 65536"/>
                  <a:gd name="T5" fmla="*/ 0 60000 65536"/>
                  <a:gd name="T6" fmla="*/ 0 w 1"/>
                  <a:gd name="T7" fmla="*/ 0 h 234"/>
                  <a:gd name="T8" fmla="*/ 1 w 1"/>
                  <a:gd name="T9" fmla="*/ 234 h 23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34">
                    <a:moveTo>
                      <a:pt x="1" y="0"/>
                    </a:moveTo>
                    <a:lnTo>
                      <a:pt x="0" y="23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32" name="Freeform 239"/>
              <p:cNvSpPr>
                <a:spLocks/>
              </p:cNvSpPr>
              <p:nvPr/>
            </p:nvSpPr>
            <p:spPr bwMode="auto">
              <a:xfrm>
                <a:off x="2281" y="3314"/>
                <a:ext cx="1" cy="132"/>
              </a:xfrm>
              <a:custGeom>
                <a:avLst/>
                <a:gdLst>
                  <a:gd name="T0" fmla="*/ 0 w 1"/>
                  <a:gd name="T1" fmla="*/ 0 h 132"/>
                  <a:gd name="T2" fmla="*/ 0 w 1"/>
                  <a:gd name="T3" fmla="*/ 132 h 132"/>
                  <a:gd name="T4" fmla="*/ 0 60000 65536"/>
                  <a:gd name="T5" fmla="*/ 0 60000 65536"/>
                  <a:gd name="T6" fmla="*/ 0 w 1"/>
                  <a:gd name="T7" fmla="*/ 0 h 132"/>
                  <a:gd name="T8" fmla="*/ 1 w 1"/>
                  <a:gd name="T9" fmla="*/ 132 h 1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32">
                    <a:moveTo>
                      <a:pt x="0" y="0"/>
                    </a:moveTo>
                    <a:lnTo>
                      <a:pt x="0" y="132"/>
                    </a:lnTo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33" name="Text Box 240"/>
              <p:cNvSpPr txBox="1">
                <a:spLocks noChangeArrowheads="1"/>
              </p:cNvSpPr>
              <p:nvPr/>
            </p:nvSpPr>
            <p:spPr bwMode="auto">
              <a:xfrm>
                <a:off x="2122" y="3471"/>
                <a:ext cx="17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3434" name="Text Box 241"/>
              <p:cNvSpPr txBox="1">
                <a:spLocks noChangeArrowheads="1"/>
              </p:cNvSpPr>
              <p:nvPr/>
            </p:nvSpPr>
            <p:spPr bwMode="auto">
              <a:xfrm>
                <a:off x="1635" y="3895"/>
                <a:ext cx="17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13435" name="Text Box 242"/>
              <p:cNvSpPr txBox="1">
                <a:spLocks noChangeArrowheads="1"/>
              </p:cNvSpPr>
              <p:nvPr/>
            </p:nvSpPr>
            <p:spPr bwMode="auto">
              <a:xfrm>
                <a:off x="2281" y="3249"/>
                <a:ext cx="17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3436" name="Text Box 243"/>
              <p:cNvSpPr txBox="1">
                <a:spLocks noChangeArrowheads="1"/>
              </p:cNvSpPr>
              <p:nvPr/>
            </p:nvSpPr>
            <p:spPr bwMode="auto">
              <a:xfrm>
                <a:off x="2289" y="3375"/>
                <a:ext cx="17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13437" name="Line 244"/>
              <p:cNvSpPr>
                <a:spLocks noChangeShapeType="1"/>
              </p:cNvSpPr>
              <p:nvPr/>
            </p:nvSpPr>
            <p:spPr bwMode="auto">
              <a:xfrm flipV="1">
                <a:off x="1724" y="3444"/>
                <a:ext cx="557" cy="4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438" name="Group 245"/>
              <p:cNvGrpSpPr>
                <a:grpSpLocks/>
              </p:cNvGrpSpPr>
              <p:nvPr/>
            </p:nvGrpSpPr>
            <p:grpSpPr bwMode="auto">
              <a:xfrm rot="19372026" flipH="1">
                <a:off x="1500" y="3192"/>
                <a:ext cx="557" cy="561"/>
                <a:chOff x="209" y="3406"/>
                <a:chExt cx="558" cy="556"/>
              </a:xfrm>
            </p:grpSpPr>
            <p:sp>
              <p:nvSpPr>
                <p:cNvPr id="13440" name="Freeform 246"/>
                <p:cNvSpPr>
                  <a:spLocks/>
                </p:cNvSpPr>
                <p:nvPr/>
              </p:nvSpPr>
              <p:spPr bwMode="auto">
                <a:xfrm>
                  <a:off x="482" y="3406"/>
                  <a:ext cx="278" cy="554"/>
                </a:xfrm>
                <a:custGeom>
                  <a:avLst/>
                  <a:gdLst>
                    <a:gd name="T0" fmla="*/ 8 w 278"/>
                    <a:gd name="T1" fmla="*/ 266 h 554"/>
                    <a:gd name="T2" fmla="*/ 150 w 278"/>
                    <a:gd name="T3" fmla="*/ 554 h 554"/>
                    <a:gd name="T4" fmla="*/ 278 w 278"/>
                    <a:gd name="T5" fmla="*/ 554 h 554"/>
                    <a:gd name="T6" fmla="*/ 62 w 278"/>
                    <a:gd name="T7" fmla="*/ 6 h 554"/>
                    <a:gd name="T8" fmla="*/ 0 w 278"/>
                    <a:gd name="T9" fmla="*/ 0 h 554"/>
                    <a:gd name="T10" fmla="*/ 8 w 278"/>
                    <a:gd name="T11" fmla="*/ 266 h 55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8"/>
                    <a:gd name="T19" fmla="*/ 0 h 554"/>
                    <a:gd name="T20" fmla="*/ 278 w 278"/>
                    <a:gd name="T21" fmla="*/ 554 h 55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8" h="554">
                      <a:moveTo>
                        <a:pt x="8" y="266"/>
                      </a:moveTo>
                      <a:lnTo>
                        <a:pt x="150" y="554"/>
                      </a:lnTo>
                      <a:lnTo>
                        <a:pt x="278" y="554"/>
                      </a:lnTo>
                      <a:lnTo>
                        <a:pt x="62" y="6"/>
                      </a:lnTo>
                      <a:lnTo>
                        <a:pt x="0" y="0"/>
                      </a:lnTo>
                      <a:lnTo>
                        <a:pt x="8" y="26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441" name="Rectangle 247"/>
                <p:cNvSpPr>
                  <a:spLocks noChangeArrowheads="1"/>
                </p:cNvSpPr>
                <p:nvPr/>
              </p:nvSpPr>
              <p:spPr bwMode="auto">
                <a:xfrm>
                  <a:off x="488" y="3822"/>
                  <a:ext cx="139" cy="1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buClrTx/>
                    <a:buSzTx/>
                    <a:buFontTx/>
                    <a:buNone/>
                  </a:pPr>
                  <a:endParaRPr lang="vi-VN" altLang="en-US" sz="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442" name="Rectangle 248"/>
                <p:cNvSpPr>
                  <a:spLocks noChangeArrowheads="1"/>
                </p:cNvSpPr>
                <p:nvPr/>
              </p:nvSpPr>
              <p:spPr bwMode="auto">
                <a:xfrm>
                  <a:off x="348" y="3822"/>
                  <a:ext cx="140" cy="1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buClrTx/>
                    <a:buSzTx/>
                    <a:buFontTx/>
                    <a:buNone/>
                  </a:pPr>
                  <a:endParaRPr lang="vi-VN" altLang="en-US" sz="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443" name="Rectangle 249"/>
                <p:cNvSpPr>
                  <a:spLocks noChangeArrowheads="1"/>
                </p:cNvSpPr>
                <p:nvPr/>
              </p:nvSpPr>
              <p:spPr bwMode="auto">
                <a:xfrm>
                  <a:off x="209" y="3822"/>
                  <a:ext cx="139" cy="1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buClrTx/>
                    <a:buSzTx/>
                    <a:buFontTx/>
                    <a:buNone/>
                  </a:pPr>
                  <a:endParaRPr lang="vi-VN" altLang="en-US" sz="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444" name="Rectangle 250"/>
                <p:cNvSpPr>
                  <a:spLocks noChangeArrowheads="1"/>
                </p:cNvSpPr>
                <p:nvPr/>
              </p:nvSpPr>
              <p:spPr bwMode="auto">
                <a:xfrm>
                  <a:off x="488" y="3682"/>
                  <a:ext cx="139" cy="1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buClrTx/>
                    <a:buSzTx/>
                    <a:buFontTx/>
                    <a:buNone/>
                  </a:pPr>
                  <a:endParaRPr lang="vi-VN" altLang="en-US" sz="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445" name="Rectangle 251"/>
                <p:cNvSpPr>
                  <a:spLocks noChangeArrowheads="1"/>
                </p:cNvSpPr>
                <p:nvPr/>
              </p:nvSpPr>
              <p:spPr bwMode="auto">
                <a:xfrm>
                  <a:off x="348" y="3682"/>
                  <a:ext cx="140" cy="1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buClrTx/>
                    <a:buSzTx/>
                    <a:buFontTx/>
                    <a:buNone/>
                  </a:pPr>
                  <a:endParaRPr lang="vi-VN" altLang="en-US" sz="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446" name="Rectangle 252"/>
                <p:cNvSpPr>
                  <a:spLocks noChangeArrowheads="1"/>
                </p:cNvSpPr>
                <p:nvPr/>
              </p:nvSpPr>
              <p:spPr bwMode="auto">
                <a:xfrm>
                  <a:off x="209" y="3682"/>
                  <a:ext cx="139" cy="1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buClrTx/>
                    <a:buSzTx/>
                    <a:buFontTx/>
                    <a:buNone/>
                  </a:pPr>
                  <a:endParaRPr lang="vi-VN" altLang="en-US" sz="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447" name="Rectangle 253"/>
                <p:cNvSpPr>
                  <a:spLocks noChangeArrowheads="1"/>
                </p:cNvSpPr>
                <p:nvPr/>
              </p:nvSpPr>
              <p:spPr bwMode="auto">
                <a:xfrm>
                  <a:off x="348" y="3542"/>
                  <a:ext cx="140" cy="1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buClrTx/>
                    <a:buSzTx/>
                    <a:buFontTx/>
                    <a:buNone/>
                  </a:pPr>
                  <a:endParaRPr lang="vi-VN" altLang="en-US" sz="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448" name="Rectangle 254"/>
                <p:cNvSpPr>
                  <a:spLocks noChangeArrowheads="1"/>
                </p:cNvSpPr>
                <p:nvPr/>
              </p:nvSpPr>
              <p:spPr bwMode="auto">
                <a:xfrm>
                  <a:off x="209" y="3542"/>
                  <a:ext cx="139" cy="1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buClrTx/>
                    <a:buSzTx/>
                    <a:buFontTx/>
                    <a:buNone/>
                  </a:pPr>
                  <a:endParaRPr lang="vi-VN" altLang="en-US" sz="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449" name="Rectangle 255"/>
                <p:cNvSpPr>
                  <a:spLocks noChangeArrowheads="1"/>
                </p:cNvSpPr>
                <p:nvPr/>
              </p:nvSpPr>
              <p:spPr bwMode="auto">
                <a:xfrm>
                  <a:off x="348" y="3412"/>
                  <a:ext cx="140" cy="13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buClrTx/>
                    <a:buSzTx/>
                    <a:buFontTx/>
                    <a:buNone/>
                  </a:pPr>
                  <a:endParaRPr lang="vi-VN" altLang="en-US" sz="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450" name="Rectangle 256"/>
                <p:cNvSpPr>
                  <a:spLocks noChangeArrowheads="1"/>
                </p:cNvSpPr>
                <p:nvPr/>
              </p:nvSpPr>
              <p:spPr bwMode="auto">
                <a:xfrm>
                  <a:off x="209" y="3412"/>
                  <a:ext cx="139" cy="13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buClrTx/>
                    <a:buSzTx/>
                    <a:buFontTx/>
                    <a:buNone/>
                  </a:pPr>
                  <a:endParaRPr lang="vi-VN" altLang="en-US" sz="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451" name="Freeform 257"/>
                <p:cNvSpPr>
                  <a:spLocks/>
                </p:cNvSpPr>
                <p:nvPr/>
              </p:nvSpPr>
              <p:spPr bwMode="auto">
                <a:xfrm>
                  <a:off x="209" y="3410"/>
                  <a:ext cx="337" cy="2"/>
                </a:xfrm>
                <a:custGeom>
                  <a:avLst/>
                  <a:gdLst>
                    <a:gd name="T0" fmla="*/ 0 w 337"/>
                    <a:gd name="T1" fmla="*/ 2 h 2"/>
                    <a:gd name="T2" fmla="*/ 337 w 337"/>
                    <a:gd name="T3" fmla="*/ 0 h 2"/>
                    <a:gd name="T4" fmla="*/ 0 60000 65536"/>
                    <a:gd name="T5" fmla="*/ 0 60000 65536"/>
                    <a:gd name="T6" fmla="*/ 0 w 337"/>
                    <a:gd name="T7" fmla="*/ 0 h 2"/>
                    <a:gd name="T8" fmla="*/ 337 w 337"/>
                    <a:gd name="T9" fmla="*/ 2 h 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37" h="2">
                      <a:moveTo>
                        <a:pt x="0" y="2"/>
                      </a:moveTo>
                      <a:lnTo>
                        <a:pt x="337" y="0"/>
                      </a:lnTo>
                    </a:path>
                  </a:pathLst>
                </a:cu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452" name="Freeform 258"/>
                <p:cNvSpPr>
                  <a:spLocks/>
                </p:cNvSpPr>
                <p:nvPr/>
              </p:nvSpPr>
              <p:spPr bwMode="auto">
                <a:xfrm>
                  <a:off x="209" y="3542"/>
                  <a:ext cx="391" cy="1"/>
                </a:xfrm>
                <a:custGeom>
                  <a:avLst/>
                  <a:gdLst>
                    <a:gd name="T0" fmla="*/ 0 w 391"/>
                    <a:gd name="T1" fmla="*/ 0 h 1"/>
                    <a:gd name="T2" fmla="*/ 391 w 391"/>
                    <a:gd name="T3" fmla="*/ 0 h 1"/>
                    <a:gd name="T4" fmla="*/ 0 60000 65536"/>
                    <a:gd name="T5" fmla="*/ 0 60000 65536"/>
                    <a:gd name="T6" fmla="*/ 0 w 391"/>
                    <a:gd name="T7" fmla="*/ 0 h 1"/>
                    <a:gd name="T8" fmla="*/ 391 w 39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91" h="1">
                      <a:moveTo>
                        <a:pt x="0" y="0"/>
                      </a:moveTo>
                      <a:lnTo>
                        <a:pt x="391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453" name="Freeform 259"/>
                <p:cNvSpPr>
                  <a:spLocks/>
                </p:cNvSpPr>
                <p:nvPr/>
              </p:nvSpPr>
              <p:spPr bwMode="auto">
                <a:xfrm>
                  <a:off x="209" y="3680"/>
                  <a:ext cx="441" cy="2"/>
                </a:xfrm>
                <a:custGeom>
                  <a:avLst/>
                  <a:gdLst>
                    <a:gd name="T0" fmla="*/ 0 w 441"/>
                    <a:gd name="T1" fmla="*/ 2 h 2"/>
                    <a:gd name="T2" fmla="*/ 441 w 441"/>
                    <a:gd name="T3" fmla="*/ 0 h 2"/>
                    <a:gd name="T4" fmla="*/ 0 60000 65536"/>
                    <a:gd name="T5" fmla="*/ 0 60000 65536"/>
                    <a:gd name="T6" fmla="*/ 0 w 441"/>
                    <a:gd name="T7" fmla="*/ 0 h 2"/>
                    <a:gd name="T8" fmla="*/ 441 w 441"/>
                    <a:gd name="T9" fmla="*/ 2 h 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41" h="2">
                      <a:moveTo>
                        <a:pt x="0" y="2"/>
                      </a:moveTo>
                      <a:lnTo>
                        <a:pt x="441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454" name="Freeform 260"/>
                <p:cNvSpPr>
                  <a:spLocks/>
                </p:cNvSpPr>
                <p:nvPr/>
              </p:nvSpPr>
              <p:spPr bwMode="auto">
                <a:xfrm>
                  <a:off x="209" y="3820"/>
                  <a:ext cx="497" cy="2"/>
                </a:xfrm>
                <a:custGeom>
                  <a:avLst/>
                  <a:gdLst>
                    <a:gd name="T0" fmla="*/ 0 w 497"/>
                    <a:gd name="T1" fmla="*/ 2 h 2"/>
                    <a:gd name="T2" fmla="*/ 497 w 497"/>
                    <a:gd name="T3" fmla="*/ 0 h 2"/>
                    <a:gd name="T4" fmla="*/ 0 60000 65536"/>
                    <a:gd name="T5" fmla="*/ 0 60000 65536"/>
                    <a:gd name="T6" fmla="*/ 0 w 497"/>
                    <a:gd name="T7" fmla="*/ 0 h 2"/>
                    <a:gd name="T8" fmla="*/ 497 w 497"/>
                    <a:gd name="T9" fmla="*/ 2 h 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97" h="2">
                      <a:moveTo>
                        <a:pt x="0" y="2"/>
                      </a:moveTo>
                      <a:lnTo>
                        <a:pt x="497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455" name="Line 261"/>
                <p:cNvSpPr>
                  <a:spLocks noChangeShapeType="1"/>
                </p:cNvSpPr>
                <p:nvPr/>
              </p:nvSpPr>
              <p:spPr bwMode="auto">
                <a:xfrm>
                  <a:off x="209" y="3962"/>
                  <a:ext cx="556" cy="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456" name="Line 262"/>
                <p:cNvSpPr>
                  <a:spLocks noChangeShapeType="1"/>
                </p:cNvSpPr>
                <p:nvPr/>
              </p:nvSpPr>
              <p:spPr bwMode="auto">
                <a:xfrm>
                  <a:off x="209" y="3412"/>
                  <a:ext cx="0" cy="55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457" name="Line 263"/>
                <p:cNvSpPr>
                  <a:spLocks noChangeShapeType="1"/>
                </p:cNvSpPr>
                <p:nvPr/>
              </p:nvSpPr>
              <p:spPr bwMode="auto">
                <a:xfrm>
                  <a:off x="348" y="3412"/>
                  <a:ext cx="0" cy="5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458" name="Line 264"/>
                <p:cNvSpPr>
                  <a:spLocks noChangeShapeType="1"/>
                </p:cNvSpPr>
                <p:nvPr/>
              </p:nvSpPr>
              <p:spPr bwMode="auto">
                <a:xfrm>
                  <a:off x="488" y="3412"/>
                  <a:ext cx="0" cy="5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459" name="Freeform 265"/>
                <p:cNvSpPr>
                  <a:spLocks/>
                </p:cNvSpPr>
                <p:nvPr/>
              </p:nvSpPr>
              <p:spPr bwMode="auto">
                <a:xfrm>
                  <a:off x="626" y="3618"/>
                  <a:ext cx="2" cy="344"/>
                </a:xfrm>
                <a:custGeom>
                  <a:avLst/>
                  <a:gdLst>
                    <a:gd name="T0" fmla="*/ 0 w 2"/>
                    <a:gd name="T1" fmla="*/ 0 h 344"/>
                    <a:gd name="T2" fmla="*/ 2 w 2"/>
                    <a:gd name="T3" fmla="*/ 344 h 344"/>
                    <a:gd name="T4" fmla="*/ 0 60000 65536"/>
                    <a:gd name="T5" fmla="*/ 0 60000 65536"/>
                    <a:gd name="T6" fmla="*/ 0 w 2"/>
                    <a:gd name="T7" fmla="*/ 0 h 344"/>
                    <a:gd name="T8" fmla="*/ 2 w 2"/>
                    <a:gd name="T9" fmla="*/ 344 h 3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" h="344">
                      <a:moveTo>
                        <a:pt x="0" y="0"/>
                      </a:moveTo>
                      <a:lnTo>
                        <a:pt x="2" y="344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460" name="Freeform 266"/>
                <p:cNvSpPr>
                  <a:spLocks/>
                </p:cNvSpPr>
                <p:nvPr/>
              </p:nvSpPr>
              <p:spPr bwMode="auto">
                <a:xfrm>
                  <a:off x="548" y="3410"/>
                  <a:ext cx="219" cy="552"/>
                </a:xfrm>
                <a:custGeom>
                  <a:avLst/>
                  <a:gdLst>
                    <a:gd name="T0" fmla="*/ 0 w 219"/>
                    <a:gd name="T1" fmla="*/ 0 h 552"/>
                    <a:gd name="T2" fmla="*/ 219 w 219"/>
                    <a:gd name="T3" fmla="*/ 552 h 552"/>
                    <a:gd name="T4" fmla="*/ 0 60000 65536"/>
                    <a:gd name="T5" fmla="*/ 0 60000 65536"/>
                    <a:gd name="T6" fmla="*/ 0 w 219"/>
                    <a:gd name="T7" fmla="*/ 0 h 552"/>
                    <a:gd name="T8" fmla="*/ 219 w 219"/>
                    <a:gd name="T9" fmla="*/ 552 h 55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19" h="552">
                      <a:moveTo>
                        <a:pt x="0" y="0"/>
                      </a:moveTo>
                      <a:lnTo>
                        <a:pt x="219" y="552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439" name="Freeform 267"/>
              <p:cNvSpPr>
                <a:spLocks/>
              </p:cNvSpPr>
              <p:nvPr/>
            </p:nvSpPr>
            <p:spPr bwMode="auto">
              <a:xfrm>
                <a:off x="1731" y="3188"/>
                <a:ext cx="181" cy="670"/>
              </a:xfrm>
              <a:custGeom>
                <a:avLst/>
                <a:gdLst>
                  <a:gd name="T0" fmla="*/ 181 w 181"/>
                  <a:gd name="T1" fmla="*/ 0 h 670"/>
                  <a:gd name="T2" fmla="*/ 0 w 181"/>
                  <a:gd name="T3" fmla="*/ 670 h 670"/>
                  <a:gd name="T4" fmla="*/ 0 60000 65536"/>
                  <a:gd name="T5" fmla="*/ 0 60000 65536"/>
                  <a:gd name="T6" fmla="*/ 0 w 181"/>
                  <a:gd name="T7" fmla="*/ 0 h 670"/>
                  <a:gd name="T8" fmla="*/ 181 w 181"/>
                  <a:gd name="T9" fmla="*/ 670 h 67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1" h="670">
                    <a:moveTo>
                      <a:pt x="181" y="0"/>
                    </a:moveTo>
                    <a:lnTo>
                      <a:pt x="0" y="670"/>
                    </a:lnTo>
                  </a:path>
                </a:pathLst>
              </a:custGeom>
              <a:noFill/>
              <a:ln w="12700">
                <a:solidFill>
                  <a:srgbClr val="9900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412" name="Line 268"/>
            <p:cNvSpPr>
              <a:spLocks noChangeShapeType="1"/>
            </p:cNvSpPr>
            <p:nvPr/>
          </p:nvSpPr>
          <p:spPr bwMode="auto">
            <a:xfrm flipV="1">
              <a:off x="1509" y="3626"/>
              <a:ext cx="174" cy="8"/>
            </a:xfrm>
            <a:prstGeom prst="line">
              <a:avLst/>
            </a:prstGeom>
            <a:noFill/>
            <a:ln w="9525">
              <a:solidFill>
                <a:srgbClr val="99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333" name="Text Box 269"/>
          <p:cNvSpPr txBox="1">
            <a:spLocks noChangeArrowheads="1"/>
          </p:cNvSpPr>
          <p:nvPr/>
        </p:nvSpPr>
        <p:spPr bwMode="auto">
          <a:xfrm>
            <a:off x="468313" y="6386513"/>
            <a:ext cx="725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4</a:t>
            </a:r>
          </a:p>
        </p:txBody>
      </p:sp>
      <p:grpSp>
        <p:nvGrpSpPr>
          <p:cNvPr id="13334" name="Group 270"/>
          <p:cNvGrpSpPr>
            <a:grpSpLocks/>
          </p:cNvGrpSpPr>
          <p:nvPr/>
        </p:nvGrpSpPr>
        <p:grpSpPr bwMode="auto">
          <a:xfrm>
            <a:off x="2667000" y="4876800"/>
            <a:ext cx="984250" cy="1695450"/>
            <a:chOff x="1670" y="3040"/>
            <a:chExt cx="620" cy="1068"/>
          </a:xfrm>
        </p:grpSpPr>
        <p:sp>
          <p:nvSpPr>
            <p:cNvPr id="13384" name="Text Box 271"/>
            <p:cNvSpPr txBox="1">
              <a:spLocks noChangeArrowheads="1"/>
            </p:cNvSpPr>
            <p:nvPr/>
          </p:nvSpPr>
          <p:spPr bwMode="auto">
            <a:xfrm>
              <a:off x="2026" y="3040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grpSp>
          <p:nvGrpSpPr>
            <p:cNvPr id="13385" name="Group 272"/>
            <p:cNvGrpSpPr>
              <a:grpSpLocks/>
            </p:cNvGrpSpPr>
            <p:nvPr/>
          </p:nvGrpSpPr>
          <p:grpSpPr bwMode="auto">
            <a:xfrm>
              <a:off x="1670" y="3176"/>
              <a:ext cx="620" cy="932"/>
              <a:chOff x="1670" y="3212"/>
              <a:chExt cx="620" cy="932"/>
            </a:xfrm>
          </p:grpSpPr>
          <p:sp>
            <p:nvSpPr>
              <p:cNvPr id="13386" name="Text Box 273"/>
              <p:cNvSpPr txBox="1">
                <a:spLocks noChangeArrowheads="1"/>
              </p:cNvSpPr>
              <p:nvPr/>
            </p:nvSpPr>
            <p:spPr bwMode="auto">
              <a:xfrm>
                <a:off x="2082" y="3357"/>
                <a:ext cx="17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3387" name="Text Box 274"/>
              <p:cNvSpPr txBox="1">
                <a:spLocks noChangeArrowheads="1"/>
              </p:cNvSpPr>
              <p:nvPr/>
            </p:nvSpPr>
            <p:spPr bwMode="auto">
              <a:xfrm rot="-654521">
                <a:off x="1788" y="3990"/>
                <a:ext cx="17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13388" name="Text Box 275"/>
              <p:cNvSpPr txBox="1">
                <a:spLocks noChangeArrowheads="1"/>
              </p:cNvSpPr>
              <p:nvPr/>
            </p:nvSpPr>
            <p:spPr bwMode="auto">
              <a:xfrm>
                <a:off x="2116" y="3256"/>
                <a:ext cx="17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grpSp>
            <p:nvGrpSpPr>
              <p:cNvPr id="13389" name="Group 276"/>
              <p:cNvGrpSpPr>
                <a:grpSpLocks/>
              </p:cNvGrpSpPr>
              <p:nvPr/>
            </p:nvGrpSpPr>
            <p:grpSpPr bwMode="auto">
              <a:xfrm rot="212374">
                <a:off x="1670" y="3212"/>
                <a:ext cx="464" cy="775"/>
                <a:chOff x="910" y="1289"/>
                <a:chExt cx="965" cy="1567"/>
              </a:xfrm>
            </p:grpSpPr>
            <p:grpSp>
              <p:nvGrpSpPr>
                <p:cNvPr id="13390" name="Group 277"/>
                <p:cNvGrpSpPr>
                  <a:grpSpLocks/>
                </p:cNvGrpSpPr>
                <p:nvPr/>
              </p:nvGrpSpPr>
              <p:grpSpPr bwMode="auto">
                <a:xfrm>
                  <a:off x="965" y="1704"/>
                  <a:ext cx="848" cy="1152"/>
                  <a:chOff x="2191" y="1386"/>
                  <a:chExt cx="848" cy="1152"/>
                </a:xfrm>
              </p:grpSpPr>
              <p:grpSp>
                <p:nvGrpSpPr>
                  <p:cNvPr id="13402" name="Group 278"/>
                  <p:cNvGrpSpPr>
                    <a:grpSpLocks/>
                  </p:cNvGrpSpPr>
                  <p:nvPr/>
                </p:nvGrpSpPr>
                <p:grpSpPr bwMode="auto">
                  <a:xfrm>
                    <a:off x="2191" y="1386"/>
                    <a:ext cx="848" cy="1152"/>
                    <a:chOff x="2396" y="1797"/>
                    <a:chExt cx="848" cy="1152"/>
                  </a:xfrm>
                </p:grpSpPr>
                <p:grpSp>
                  <p:nvGrpSpPr>
                    <p:cNvPr id="13405" name="Group 2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96" y="1797"/>
                      <a:ext cx="848" cy="1152"/>
                      <a:chOff x="2396" y="1797"/>
                      <a:chExt cx="848" cy="1152"/>
                    </a:xfrm>
                  </p:grpSpPr>
                  <p:sp>
                    <p:nvSpPr>
                      <p:cNvPr id="13407" name="AutoShape 2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96" y="1797"/>
                        <a:ext cx="848" cy="1152"/>
                      </a:xfrm>
                      <a:prstGeom prst="flowChartMerge">
                        <a:avLst/>
                      </a:prstGeom>
                      <a:solidFill>
                        <a:schemeClr val="bg1"/>
                      </a:solidFill>
                      <a:ln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"/>
                          <a:defRPr sz="3200">
                            <a:solidFill>
                              <a:schemeClr val="tx2"/>
                            </a:solidFill>
                            <a:latin typeface="Franklin Gothic Book" panose="020B0503020102020204" pitchFamily="34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"/>
                          <a:defRPr sz="2800">
                            <a:solidFill>
                              <a:schemeClr val="tx2"/>
                            </a:solidFill>
                            <a:latin typeface="Franklin Gothic Book" panose="020B0503020102020204" pitchFamily="34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"/>
                          <a:defRPr sz="2400">
                            <a:solidFill>
                              <a:schemeClr val="tx2"/>
                            </a:solidFill>
                            <a:latin typeface="Franklin Gothic Book" panose="020B0503020102020204" pitchFamily="34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"/>
                          <a:defRPr sz="2000">
                            <a:solidFill>
                              <a:schemeClr val="tx2"/>
                            </a:solidFill>
                            <a:latin typeface="Franklin Gothic Book" panose="020B0503020102020204" pitchFamily="34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>
                            <a:solidFill>
                              <a:schemeClr val="tx2"/>
                            </a:solidFill>
                            <a:latin typeface="Franklin Gothic Book" panose="020B05030201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>
                            <a:solidFill>
                              <a:schemeClr val="tx2"/>
                            </a:solidFill>
                            <a:latin typeface="Franklin Gothic Book" panose="020B05030201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>
                            <a:solidFill>
                              <a:schemeClr val="tx2"/>
                            </a:solidFill>
                            <a:latin typeface="Franklin Gothic Book" panose="020B05030201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>
                            <a:solidFill>
                              <a:schemeClr val="tx2"/>
                            </a:solidFill>
                            <a:latin typeface="Franklin Gothic Book" panose="020B05030201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>
                            <a:solidFill>
                              <a:schemeClr val="tx2"/>
                            </a:solidFill>
                            <a:latin typeface="Franklin Gothic Book" panose="020B05030201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ClrTx/>
                          <a:buSzTx/>
                          <a:buFontTx/>
                          <a:buNone/>
                        </a:pPr>
                        <a:endParaRPr lang="en-US" altLang="en-US" sz="1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3408" name="Line 28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505" y="2089"/>
                        <a:ext cx="62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3409" name="Line 28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10" y="2378"/>
                        <a:ext cx="42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3410" name="Line 28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716" y="2669"/>
                        <a:ext cx="207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sp>
                  <p:nvSpPr>
                    <p:cNvPr id="13406" name="Line 2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21" y="1797"/>
                      <a:ext cx="0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13403" name="Line 285"/>
                  <p:cNvSpPr>
                    <a:spLocks noChangeShapeType="1"/>
                  </p:cNvSpPr>
                  <p:nvPr/>
                </p:nvSpPr>
                <p:spPr bwMode="auto">
                  <a:xfrm>
                    <a:off x="2333" y="1386"/>
                    <a:ext cx="0" cy="38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404" name="Line 286"/>
                  <p:cNvSpPr>
                    <a:spLocks noChangeShapeType="1"/>
                  </p:cNvSpPr>
                  <p:nvPr/>
                </p:nvSpPr>
                <p:spPr bwMode="auto">
                  <a:xfrm>
                    <a:off x="2895" y="1387"/>
                    <a:ext cx="0" cy="38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3391" name="Freeform 287"/>
                <p:cNvSpPr>
                  <a:spLocks/>
                </p:cNvSpPr>
                <p:nvPr/>
              </p:nvSpPr>
              <p:spPr bwMode="auto">
                <a:xfrm>
                  <a:off x="912" y="1313"/>
                  <a:ext cx="897" cy="387"/>
                </a:xfrm>
                <a:custGeom>
                  <a:avLst/>
                  <a:gdLst>
                    <a:gd name="T0" fmla="*/ 51 w 897"/>
                    <a:gd name="T1" fmla="*/ 387 h 387"/>
                    <a:gd name="T2" fmla="*/ 0 w 897"/>
                    <a:gd name="T3" fmla="*/ 257 h 387"/>
                    <a:gd name="T4" fmla="*/ 147 w 897"/>
                    <a:gd name="T5" fmla="*/ 0 h 387"/>
                    <a:gd name="T6" fmla="*/ 897 w 897"/>
                    <a:gd name="T7" fmla="*/ 387 h 387"/>
                    <a:gd name="T8" fmla="*/ 51 w 897"/>
                    <a:gd name="T9" fmla="*/ 387 h 3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97"/>
                    <a:gd name="T16" fmla="*/ 0 h 387"/>
                    <a:gd name="T17" fmla="*/ 897 w 897"/>
                    <a:gd name="T18" fmla="*/ 387 h 3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97" h="387">
                      <a:moveTo>
                        <a:pt x="51" y="387"/>
                      </a:moveTo>
                      <a:lnTo>
                        <a:pt x="0" y="257"/>
                      </a:lnTo>
                      <a:lnTo>
                        <a:pt x="147" y="0"/>
                      </a:lnTo>
                      <a:lnTo>
                        <a:pt x="897" y="387"/>
                      </a:lnTo>
                      <a:lnTo>
                        <a:pt x="51" y="38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392" name="Line 288"/>
                <p:cNvSpPr>
                  <a:spLocks noChangeShapeType="1"/>
                </p:cNvSpPr>
                <p:nvPr/>
              </p:nvSpPr>
              <p:spPr bwMode="auto">
                <a:xfrm flipH="1">
                  <a:off x="1516" y="1577"/>
                  <a:ext cx="58" cy="12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3393" name="Group 289"/>
                <p:cNvGrpSpPr>
                  <a:grpSpLocks/>
                </p:cNvGrpSpPr>
                <p:nvPr/>
              </p:nvGrpSpPr>
              <p:grpSpPr bwMode="auto">
                <a:xfrm>
                  <a:off x="1405" y="1312"/>
                  <a:ext cx="470" cy="395"/>
                  <a:chOff x="2868" y="297"/>
                  <a:chExt cx="470" cy="395"/>
                </a:xfrm>
              </p:grpSpPr>
              <p:grpSp>
                <p:nvGrpSpPr>
                  <p:cNvPr id="13398" name="Group 290"/>
                  <p:cNvGrpSpPr>
                    <a:grpSpLocks/>
                  </p:cNvGrpSpPr>
                  <p:nvPr/>
                </p:nvGrpSpPr>
                <p:grpSpPr bwMode="auto">
                  <a:xfrm>
                    <a:off x="2868" y="297"/>
                    <a:ext cx="470" cy="395"/>
                    <a:chOff x="2487" y="344"/>
                    <a:chExt cx="470" cy="395"/>
                  </a:xfrm>
                </p:grpSpPr>
                <p:sp>
                  <p:nvSpPr>
                    <p:cNvPr id="13400" name="Freeform 291"/>
                    <p:cNvSpPr>
                      <a:spLocks/>
                    </p:cNvSpPr>
                    <p:nvPr/>
                  </p:nvSpPr>
                  <p:spPr bwMode="auto">
                    <a:xfrm>
                      <a:off x="2487" y="344"/>
                      <a:ext cx="470" cy="395"/>
                    </a:xfrm>
                    <a:custGeom>
                      <a:avLst/>
                      <a:gdLst>
                        <a:gd name="T0" fmla="*/ 0 w 470"/>
                        <a:gd name="T1" fmla="*/ 183 h 395"/>
                        <a:gd name="T2" fmla="*/ 335 w 470"/>
                        <a:gd name="T3" fmla="*/ 0 h 395"/>
                        <a:gd name="T4" fmla="*/ 470 w 470"/>
                        <a:gd name="T5" fmla="*/ 255 h 395"/>
                        <a:gd name="T6" fmla="*/ 408 w 470"/>
                        <a:gd name="T7" fmla="*/ 395 h 395"/>
                        <a:gd name="T8" fmla="*/ 0 w 470"/>
                        <a:gd name="T9" fmla="*/ 183 h 39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70"/>
                        <a:gd name="T16" fmla="*/ 0 h 395"/>
                        <a:gd name="T17" fmla="*/ 470 w 470"/>
                        <a:gd name="T18" fmla="*/ 395 h 39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70" h="395">
                          <a:moveTo>
                            <a:pt x="0" y="183"/>
                          </a:moveTo>
                          <a:lnTo>
                            <a:pt x="335" y="0"/>
                          </a:lnTo>
                          <a:lnTo>
                            <a:pt x="470" y="255"/>
                          </a:lnTo>
                          <a:lnTo>
                            <a:pt x="408" y="395"/>
                          </a:lnTo>
                          <a:lnTo>
                            <a:pt x="0" y="183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401" name="Freeform 292"/>
                    <p:cNvSpPr>
                      <a:spLocks/>
                    </p:cNvSpPr>
                    <p:nvPr/>
                  </p:nvSpPr>
                  <p:spPr bwMode="auto">
                    <a:xfrm>
                      <a:off x="2795" y="598"/>
                      <a:ext cx="161" cy="86"/>
                    </a:xfrm>
                    <a:custGeom>
                      <a:avLst/>
                      <a:gdLst>
                        <a:gd name="T0" fmla="*/ 161 w 161"/>
                        <a:gd name="T1" fmla="*/ 0 h 86"/>
                        <a:gd name="T2" fmla="*/ 0 w 161"/>
                        <a:gd name="T3" fmla="*/ 86 h 86"/>
                        <a:gd name="T4" fmla="*/ 0 60000 65536"/>
                        <a:gd name="T5" fmla="*/ 0 60000 65536"/>
                        <a:gd name="T6" fmla="*/ 0 w 161"/>
                        <a:gd name="T7" fmla="*/ 0 h 86"/>
                        <a:gd name="T8" fmla="*/ 161 w 161"/>
                        <a:gd name="T9" fmla="*/ 86 h 86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161" h="86">
                          <a:moveTo>
                            <a:pt x="161" y="0"/>
                          </a:moveTo>
                          <a:lnTo>
                            <a:pt x="0" y="86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13399" name="Line 293"/>
                  <p:cNvSpPr>
                    <a:spLocks noChangeShapeType="1"/>
                  </p:cNvSpPr>
                  <p:nvPr/>
                </p:nvSpPr>
                <p:spPr bwMode="auto">
                  <a:xfrm>
                    <a:off x="2953" y="433"/>
                    <a:ext cx="60" cy="12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3394" name="Freeform 294"/>
                <p:cNvSpPr>
                  <a:spLocks/>
                </p:cNvSpPr>
                <p:nvPr/>
              </p:nvSpPr>
              <p:spPr bwMode="auto">
                <a:xfrm>
                  <a:off x="912" y="1311"/>
                  <a:ext cx="140" cy="253"/>
                </a:xfrm>
                <a:custGeom>
                  <a:avLst/>
                  <a:gdLst>
                    <a:gd name="T0" fmla="*/ 0 w 140"/>
                    <a:gd name="T1" fmla="*/ 253 h 253"/>
                    <a:gd name="T2" fmla="*/ 114 w 140"/>
                    <a:gd name="T3" fmla="*/ 0 h 253"/>
                    <a:gd name="T4" fmla="*/ 140 w 140"/>
                    <a:gd name="T5" fmla="*/ 14 h 253"/>
                    <a:gd name="T6" fmla="*/ 0 w 140"/>
                    <a:gd name="T7" fmla="*/ 253 h 25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0"/>
                    <a:gd name="T13" fmla="*/ 0 h 253"/>
                    <a:gd name="T14" fmla="*/ 140 w 140"/>
                    <a:gd name="T15" fmla="*/ 253 h 25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0" h="253">
                      <a:moveTo>
                        <a:pt x="0" y="253"/>
                      </a:moveTo>
                      <a:lnTo>
                        <a:pt x="114" y="0"/>
                      </a:lnTo>
                      <a:lnTo>
                        <a:pt x="140" y="14"/>
                      </a:lnTo>
                      <a:lnTo>
                        <a:pt x="0" y="253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395" name="Freeform 295"/>
                <p:cNvSpPr>
                  <a:spLocks/>
                </p:cNvSpPr>
                <p:nvPr/>
              </p:nvSpPr>
              <p:spPr bwMode="auto">
                <a:xfrm>
                  <a:off x="1424" y="1289"/>
                  <a:ext cx="308" cy="194"/>
                </a:xfrm>
                <a:custGeom>
                  <a:avLst/>
                  <a:gdLst>
                    <a:gd name="T0" fmla="*/ 0 w 308"/>
                    <a:gd name="T1" fmla="*/ 194 h 194"/>
                    <a:gd name="T2" fmla="*/ 293 w 308"/>
                    <a:gd name="T3" fmla="*/ 0 h 194"/>
                    <a:gd name="T4" fmla="*/ 308 w 308"/>
                    <a:gd name="T5" fmla="*/ 25 h 194"/>
                    <a:gd name="T6" fmla="*/ 0 w 308"/>
                    <a:gd name="T7" fmla="*/ 194 h 19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8"/>
                    <a:gd name="T13" fmla="*/ 0 h 194"/>
                    <a:gd name="T14" fmla="*/ 308 w 308"/>
                    <a:gd name="T15" fmla="*/ 194 h 19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8" h="194">
                      <a:moveTo>
                        <a:pt x="0" y="194"/>
                      </a:moveTo>
                      <a:lnTo>
                        <a:pt x="293" y="0"/>
                      </a:lnTo>
                      <a:lnTo>
                        <a:pt x="308" y="25"/>
                      </a:lnTo>
                      <a:lnTo>
                        <a:pt x="0" y="194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396" name="Freeform 296"/>
                <p:cNvSpPr>
                  <a:spLocks/>
                </p:cNvSpPr>
                <p:nvPr/>
              </p:nvSpPr>
              <p:spPr bwMode="auto">
                <a:xfrm>
                  <a:off x="1180" y="1446"/>
                  <a:ext cx="136" cy="252"/>
                </a:xfrm>
                <a:custGeom>
                  <a:avLst/>
                  <a:gdLst>
                    <a:gd name="T0" fmla="*/ 136 w 136"/>
                    <a:gd name="T1" fmla="*/ 0 h 252"/>
                    <a:gd name="T2" fmla="*/ 0 w 136"/>
                    <a:gd name="T3" fmla="*/ 252 h 252"/>
                    <a:gd name="T4" fmla="*/ 0 60000 65536"/>
                    <a:gd name="T5" fmla="*/ 0 60000 65536"/>
                    <a:gd name="T6" fmla="*/ 0 w 136"/>
                    <a:gd name="T7" fmla="*/ 0 h 252"/>
                    <a:gd name="T8" fmla="*/ 136 w 136"/>
                    <a:gd name="T9" fmla="*/ 252 h 25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36" h="252">
                      <a:moveTo>
                        <a:pt x="136" y="0"/>
                      </a:moveTo>
                      <a:lnTo>
                        <a:pt x="0" y="252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397" name="Freeform 297"/>
                <p:cNvSpPr>
                  <a:spLocks/>
                </p:cNvSpPr>
                <p:nvPr/>
              </p:nvSpPr>
              <p:spPr bwMode="auto">
                <a:xfrm>
                  <a:off x="910" y="1570"/>
                  <a:ext cx="269" cy="128"/>
                </a:xfrm>
                <a:custGeom>
                  <a:avLst/>
                  <a:gdLst>
                    <a:gd name="T0" fmla="*/ 0 w 269"/>
                    <a:gd name="T1" fmla="*/ 0 h 128"/>
                    <a:gd name="T2" fmla="*/ 269 w 269"/>
                    <a:gd name="T3" fmla="*/ 128 h 128"/>
                    <a:gd name="T4" fmla="*/ 0 60000 65536"/>
                    <a:gd name="T5" fmla="*/ 0 60000 65536"/>
                    <a:gd name="T6" fmla="*/ 0 w 269"/>
                    <a:gd name="T7" fmla="*/ 0 h 128"/>
                    <a:gd name="T8" fmla="*/ 269 w 269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69" h="128">
                      <a:moveTo>
                        <a:pt x="0" y="0"/>
                      </a:moveTo>
                      <a:lnTo>
                        <a:pt x="269" y="128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13335" name="Text Box 298"/>
          <p:cNvSpPr txBox="1">
            <a:spLocks noChangeArrowheads="1"/>
          </p:cNvSpPr>
          <p:nvPr/>
        </p:nvSpPr>
        <p:spPr bwMode="auto">
          <a:xfrm>
            <a:off x="2584450" y="6411913"/>
            <a:ext cx="725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5</a:t>
            </a:r>
          </a:p>
        </p:txBody>
      </p:sp>
      <p:sp>
        <p:nvSpPr>
          <p:cNvPr id="13336" name="Line 299"/>
          <p:cNvSpPr>
            <a:spLocks noChangeShapeType="1"/>
          </p:cNvSpPr>
          <p:nvPr/>
        </p:nvSpPr>
        <p:spPr bwMode="auto">
          <a:xfrm>
            <a:off x="4648200" y="533400"/>
            <a:ext cx="50800" cy="6324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337" name="Group 300"/>
          <p:cNvGrpSpPr>
            <a:grpSpLocks/>
          </p:cNvGrpSpPr>
          <p:nvPr/>
        </p:nvGrpSpPr>
        <p:grpSpPr bwMode="auto">
          <a:xfrm>
            <a:off x="5410200" y="1066800"/>
            <a:ext cx="984250" cy="1479550"/>
            <a:chOff x="1670" y="3212"/>
            <a:chExt cx="620" cy="932"/>
          </a:xfrm>
        </p:grpSpPr>
        <p:sp>
          <p:nvSpPr>
            <p:cNvPr id="13359" name="Text Box 301"/>
            <p:cNvSpPr txBox="1">
              <a:spLocks noChangeArrowheads="1"/>
            </p:cNvSpPr>
            <p:nvPr/>
          </p:nvSpPr>
          <p:spPr bwMode="auto">
            <a:xfrm>
              <a:off x="2082" y="3357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3360" name="Text Box 302"/>
            <p:cNvSpPr txBox="1">
              <a:spLocks noChangeArrowheads="1"/>
            </p:cNvSpPr>
            <p:nvPr/>
          </p:nvSpPr>
          <p:spPr bwMode="auto">
            <a:xfrm rot="-654521">
              <a:off x="1788" y="3990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3361" name="Text Box 303"/>
            <p:cNvSpPr txBox="1">
              <a:spLocks noChangeArrowheads="1"/>
            </p:cNvSpPr>
            <p:nvPr/>
          </p:nvSpPr>
          <p:spPr bwMode="auto">
            <a:xfrm>
              <a:off x="2116" y="3256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grpSp>
          <p:nvGrpSpPr>
            <p:cNvPr id="13362" name="Group 304"/>
            <p:cNvGrpSpPr>
              <a:grpSpLocks/>
            </p:cNvGrpSpPr>
            <p:nvPr/>
          </p:nvGrpSpPr>
          <p:grpSpPr bwMode="auto">
            <a:xfrm rot="212374">
              <a:off x="1670" y="3212"/>
              <a:ext cx="464" cy="775"/>
              <a:chOff x="910" y="1289"/>
              <a:chExt cx="965" cy="1567"/>
            </a:xfrm>
          </p:grpSpPr>
          <p:grpSp>
            <p:nvGrpSpPr>
              <p:cNvPr id="13363" name="Group 305"/>
              <p:cNvGrpSpPr>
                <a:grpSpLocks/>
              </p:cNvGrpSpPr>
              <p:nvPr/>
            </p:nvGrpSpPr>
            <p:grpSpPr bwMode="auto">
              <a:xfrm>
                <a:off x="965" y="1704"/>
                <a:ext cx="848" cy="1152"/>
                <a:chOff x="2191" y="1386"/>
                <a:chExt cx="848" cy="1152"/>
              </a:xfrm>
            </p:grpSpPr>
            <p:grpSp>
              <p:nvGrpSpPr>
                <p:cNvPr id="13375" name="Group 306"/>
                <p:cNvGrpSpPr>
                  <a:grpSpLocks/>
                </p:cNvGrpSpPr>
                <p:nvPr/>
              </p:nvGrpSpPr>
              <p:grpSpPr bwMode="auto">
                <a:xfrm>
                  <a:off x="2191" y="1386"/>
                  <a:ext cx="848" cy="1152"/>
                  <a:chOff x="2396" y="1797"/>
                  <a:chExt cx="848" cy="1152"/>
                </a:xfrm>
              </p:grpSpPr>
              <p:grpSp>
                <p:nvGrpSpPr>
                  <p:cNvPr id="13378" name="Group 307"/>
                  <p:cNvGrpSpPr>
                    <a:grpSpLocks/>
                  </p:cNvGrpSpPr>
                  <p:nvPr/>
                </p:nvGrpSpPr>
                <p:grpSpPr bwMode="auto">
                  <a:xfrm>
                    <a:off x="2396" y="1797"/>
                    <a:ext cx="848" cy="1152"/>
                    <a:chOff x="2396" y="1797"/>
                    <a:chExt cx="848" cy="1152"/>
                  </a:xfrm>
                </p:grpSpPr>
                <p:sp>
                  <p:nvSpPr>
                    <p:cNvPr id="13380" name="AutoShape 3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96" y="1797"/>
                      <a:ext cx="848" cy="1152"/>
                    </a:xfrm>
                    <a:prstGeom prst="flowChartMerge">
                      <a:avLst/>
                    </a:prstGeom>
                    <a:solidFill>
                      <a:schemeClr val="bg1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"/>
                        <a:defRPr sz="32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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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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altLang="en-US" sz="1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381" name="Line 3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5" y="2089"/>
                      <a:ext cx="62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382" name="Line 3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10" y="2378"/>
                      <a:ext cx="4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383" name="Line 3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16" y="2669"/>
                      <a:ext cx="207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13379" name="Line 312"/>
                  <p:cNvSpPr>
                    <a:spLocks noChangeShapeType="1"/>
                  </p:cNvSpPr>
                  <p:nvPr/>
                </p:nvSpPr>
                <p:spPr bwMode="auto">
                  <a:xfrm>
                    <a:off x="2821" y="1797"/>
                    <a:ext cx="0" cy="11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3376" name="Line 313"/>
                <p:cNvSpPr>
                  <a:spLocks noChangeShapeType="1"/>
                </p:cNvSpPr>
                <p:nvPr/>
              </p:nvSpPr>
              <p:spPr bwMode="auto">
                <a:xfrm>
                  <a:off x="2333" y="1386"/>
                  <a:ext cx="0" cy="3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377" name="Line 314"/>
                <p:cNvSpPr>
                  <a:spLocks noChangeShapeType="1"/>
                </p:cNvSpPr>
                <p:nvPr/>
              </p:nvSpPr>
              <p:spPr bwMode="auto">
                <a:xfrm>
                  <a:off x="2895" y="1387"/>
                  <a:ext cx="0" cy="3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364" name="Freeform 315"/>
              <p:cNvSpPr>
                <a:spLocks/>
              </p:cNvSpPr>
              <p:nvPr/>
            </p:nvSpPr>
            <p:spPr bwMode="auto">
              <a:xfrm>
                <a:off x="912" y="1313"/>
                <a:ext cx="897" cy="387"/>
              </a:xfrm>
              <a:custGeom>
                <a:avLst/>
                <a:gdLst>
                  <a:gd name="T0" fmla="*/ 51 w 897"/>
                  <a:gd name="T1" fmla="*/ 387 h 387"/>
                  <a:gd name="T2" fmla="*/ 0 w 897"/>
                  <a:gd name="T3" fmla="*/ 257 h 387"/>
                  <a:gd name="T4" fmla="*/ 147 w 897"/>
                  <a:gd name="T5" fmla="*/ 0 h 387"/>
                  <a:gd name="T6" fmla="*/ 897 w 897"/>
                  <a:gd name="T7" fmla="*/ 387 h 387"/>
                  <a:gd name="T8" fmla="*/ 51 w 897"/>
                  <a:gd name="T9" fmla="*/ 387 h 3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7"/>
                  <a:gd name="T16" fmla="*/ 0 h 387"/>
                  <a:gd name="T17" fmla="*/ 897 w 897"/>
                  <a:gd name="T18" fmla="*/ 387 h 3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7" h="387">
                    <a:moveTo>
                      <a:pt x="51" y="387"/>
                    </a:moveTo>
                    <a:lnTo>
                      <a:pt x="0" y="257"/>
                    </a:lnTo>
                    <a:lnTo>
                      <a:pt x="147" y="0"/>
                    </a:lnTo>
                    <a:lnTo>
                      <a:pt x="897" y="387"/>
                    </a:lnTo>
                    <a:lnTo>
                      <a:pt x="51" y="38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65" name="Line 316"/>
              <p:cNvSpPr>
                <a:spLocks noChangeShapeType="1"/>
              </p:cNvSpPr>
              <p:nvPr/>
            </p:nvSpPr>
            <p:spPr bwMode="auto">
              <a:xfrm flipH="1">
                <a:off x="1516" y="1577"/>
                <a:ext cx="58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366" name="Group 317"/>
              <p:cNvGrpSpPr>
                <a:grpSpLocks/>
              </p:cNvGrpSpPr>
              <p:nvPr/>
            </p:nvGrpSpPr>
            <p:grpSpPr bwMode="auto">
              <a:xfrm>
                <a:off x="1405" y="1312"/>
                <a:ext cx="470" cy="395"/>
                <a:chOff x="2868" y="297"/>
                <a:chExt cx="470" cy="395"/>
              </a:xfrm>
            </p:grpSpPr>
            <p:grpSp>
              <p:nvGrpSpPr>
                <p:cNvPr id="13371" name="Group 318"/>
                <p:cNvGrpSpPr>
                  <a:grpSpLocks/>
                </p:cNvGrpSpPr>
                <p:nvPr/>
              </p:nvGrpSpPr>
              <p:grpSpPr bwMode="auto">
                <a:xfrm>
                  <a:off x="2868" y="297"/>
                  <a:ext cx="470" cy="395"/>
                  <a:chOff x="2487" y="344"/>
                  <a:chExt cx="470" cy="395"/>
                </a:xfrm>
              </p:grpSpPr>
              <p:sp>
                <p:nvSpPr>
                  <p:cNvPr id="13373" name="Freeform 319"/>
                  <p:cNvSpPr>
                    <a:spLocks/>
                  </p:cNvSpPr>
                  <p:nvPr/>
                </p:nvSpPr>
                <p:spPr bwMode="auto">
                  <a:xfrm>
                    <a:off x="2487" y="344"/>
                    <a:ext cx="470" cy="395"/>
                  </a:xfrm>
                  <a:custGeom>
                    <a:avLst/>
                    <a:gdLst>
                      <a:gd name="T0" fmla="*/ 0 w 470"/>
                      <a:gd name="T1" fmla="*/ 183 h 395"/>
                      <a:gd name="T2" fmla="*/ 335 w 470"/>
                      <a:gd name="T3" fmla="*/ 0 h 395"/>
                      <a:gd name="T4" fmla="*/ 470 w 470"/>
                      <a:gd name="T5" fmla="*/ 255 h 395"/>
                      <a:gd name="T6" fmla="*/ 408 w 470"/>
                      <a:gd name="T7" fmla="*/ 395 h 395"/>
                      <a:gd name="T8" fmla="*/ 0 w 470"/>
                      <a:gd name="T9" fmla="*/ 183 h 3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70"/>
                      <a:gd name="T16" fmla="*/ 0 h 395"/>
                      <a:gd name="T17" fmla="*/ 470 w 470"/>
                      <a:gd name="T18" fmla="*/ 395 h 3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70" h="395">
                        <a:moveTo>
                          <a:pt x="0" y="183"/>
                        </a:moveTo>
                        <a:lnTo>
                          <a:pt x="335" y="0"/>
                        </a:lnTo>
                        <a:lnTo>
                          <a:pt x="470" y="255"/>
                        </a:lnTo>
                        <a:lnTo>
                          <a:pt x="408" y="395"/>
                        </a:lnTo>
                        <a:lnTo>
                          <a:pt x="0" y="18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374" name="Freeform 320"/>
                  <p:cNvSpPr>
                    <a:spLocks/>
                  </p:cNvSpPr>
                  <p:nvPr/>
                </p:nvSpPr>
                <p:spPr bwMode="auto">
                  <a:xfrm>
                    <a:off x="2795" y="598"/>
                    <a:ext cx="161" cy="86"/>
                  </a:xfrm>
                  <a:custGeom>
                    <a:avLst/>
                    <a:gdLst>
                      <a:gd name="T0" fmla="*/ 161 w 161"/>
                      <a:gd name="T1" fmla="*/ 0 h 86"/>
                      <a:gd name="T2" fmla="*/ 0 w 161"/>
                      <a:gd name="T3" fmla="*/ 86 h 86"/>
                      <a:gd name="T4" fmla="*/ 0 60000 65536"/>
                      <a:gd name="T5" fmla="*/ 0 60000 65536"/>
                      <a:gd name="T6" fmla="*/ 0 w 161"/>
                      <a:gd name="T7" fmla="*/ 0 h 86"/>
                      <a:gd name="T8" fmla="*/ 161 w 161"/>
                      <a:gd name="T9" fmla="*/ 86 h 8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61" h="86">
                        <a:moveTo>
                          <a:pt x="161" y="0"/>
                        </a:moveTo>
                        <a:lnTo>
                          <a:pt x="0" y="86"/>
                        </a:lnTo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3372" name="Line 321"/>
                <p:cNvSpPr>
                  <a:spLocks noChangeShapeType="1"/>
                </p:cNvSpPr>
                <p:nvPr/>
              </p:nvSpPr>
              <p:spPr bwMode="auto">
                <a:xfrm>
                  <a:off x="2953" y="433"/>
                  <a:ext cx="60" cy="12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367" name="Freeform 322"/>
              <p:cNvSpPr>
                <a:spLocks/>
              </p:cNvSpPr>
              <p:nvPr/>
            </p:nvSpPr>
            <p:spPr bwMode="auto">
              <a:xfrm>
                <a:off x="912" y="1311"/>
                <a:ext cx="140" cy="253"/>
              </a:xfrm>
              <a:custGeom>
                <a:avLst/>
                <a:gdLst>
                  <a:gd name="T0" fmla="*/ 0 w 140"/>
                  <a:gd name="T1" fmla="*/ 253 h 253"/>
                  <a:gd name="T2" fmla="*/ 114 w 140"/>
                  <a:gd name="T3" fmla="*/ 0 h 253"/>
                  <a:gd name="T4" fmla="*/ 140 w 140"/>
                  <a:gd name="T5" fmla="*/ 14 h 253"/>
                  <a:gd name="T6" fmla="*/ 0 w 140"/>
                  <a:gd name="T7" fmla="*/ 253 h 2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0"/>
                  <a:gd name="T13" fmla="*/ 0 h 253"/>
                  <a:gd name="T14" fmla="*/ 140 w 140"/>
                  <a:gd name="T15" fmla="*/ 253 h 2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0" h="253">
                    <a:moveTo>
                      <a:pt x="0" y="253"/>
                    </a:moveTo>
                    <a:lnTo>
                      <a:pt x="114" y="0"/>
                    </a:lnTo>
                    <a:lnTo>
                      <a:pt x="140" y="14"/>
                    </a:lnTo>
                    <a:lnTo>
                      <a:pt x="0" y="253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68" name="Freeform 323"/>
              <p:cNvSpPr>
                <a:spLocks/>
              </p:cNvSpPr>
              <p:nvPr/>
            </p:nvSpPr>
            <p:spPr bwMode="auto">
              <a:xfrm>
                <a:off x="1424" y="1289"/>
                <a:ext cx="308" cy="194"/>
              </a:xfrm>
              <a:custGeom>
                <a:avLst/>
                <a:gdLst>
                  <a:gd name="T0" fmla="*/ 0 w 308"/>
                  <a:gd name="T1" fmla="*/ 194 h 194"/>
                  <a:gd name="T2" fmla="*/ 293 w 308"/>
                  <a:gd name="T3" fmla="*/ 0 h 194"/>
                  <a:gd name="T4" fmla="*/ 308 w 308"/>
                  <a:gd name="T5" fmla="*/ 25 h 194"/>
                  <a:gd name="T6" fmla="*/ 0 w 308"/>
                  <a:gd name="T7" fmla="*/ 194 h 1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8"/>
                  <a:gd name="T13" fmla="*/ 0 h 194"/>
                  <a:gd name="T14" fmla="*/ 308 w 308"/>
                  <a:gd name="T15" fmla="*/ 194 h 1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8" h="194">
                    <a:moveTo>
                      <a:pt x="0" y="194"/>
                    </a:moveTo>
                    <a:lnTo>
                      <a:pt x="293" y="0"/>
                    </a:lnTo>
                    <a:lnTo>
                      <a:pt x="308" y="25"/>
                    </a:lnTo>
                    <a:lnTo>
                      <a:pt x="0" y="19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69" name="Freeform 324"/>
              <p:cNvSpPr>
                <a:spLocks/>
              </p:cNvSpPr>
              <p:nvPr/>
            </p:nvSpPr>
            <p:spPr bwMode="auto">
              <a:xfrm>
                <a:off x="1180" y="1446"/>
                <a:ext cx="136" cy="252"/>
              </a:xfrm>
              <a:custGeom>
                <a:avLst/>
                <a:gdLst>
                  <a:gd name="T0" fmla="*/ 136 w 136"/>
                  <a:gd name="T1" fmla="*/ 0 h 252"/>
                  <a:gd name="T2" fmla="*/ 0 w 136"/>
                  <a:gd name="T3" fmla="*/ 252 h 252"/>
                  <a:gd name="T4" fmla="*/ 0 60000 65536"/>
                  <a:gd name="T5" fmla="*/ 0 60000 65536"/>
                  <a:gd name="T6" fmla="*/ 0 w 136"/>
                  <a:gd name="T7" fmla="*/ 0 h 252"/>
                  <a:gd name="T8" fmla="*/ 136 w 136"/>
                  <a:gd name="T9" fmla="*/ 252 h 25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6" h="252">
                    <a:moveTo>
                      <a:pt x="136" y="0"/>
                    </a:moveTo>
                    <a:lnTo>
                      <a:pt x="0" y="25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70" name="Freeform 325"/>
              <p:cNvSpPr>
                <a:spLocks/>
              </p:cNvSpPr>
              <p:nvPr/>
            </p:nvSpPr>
            <p:spPr bwMode="auto">
              <a:xfrm>
                <a:off x="910" y="1570"/>
                <a:ext cx="269" cy="128"/>
              </a:xfrm>
              <a:custGeom>
                <a:avLst/>
                <a:gdLst>
                  <a:gd name="T0" fmla="*/ 0 w 269"/>
                  <a:gd name="T1" fmla="*/ 0 h 128"/>
                  <a:gd name="T2" fmla="*/ 269 w 269"/>
                  <a:gd name="T3" fmla="*/ 128 h 128"/>
                  <a:gd name="T4" fmla="*/ 0 60000 65536"/>
                  <a:gd name="T5" fmla="*/ 0 60000 65536"/>
                  <a:gd name="T6" fmla="*/ 0 w 269"/>
                  <a:gd name="T7" fmla="*/ 0 h 128"/>
                  <a:gd name="T8" fmla="*/ 269 w 269"/>
                  <a:gd name="T9" fmla="*/ 128 h 12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9" h="128">
                    <a:moveTo>
                      <a:pt x="0" y="0"/>
                    </a:moveTo>
                    <a:lnTo>
                      <a:pt x="269" y="12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75078" name="AutoShape 326"/>
          <p:cNvSpPr>
            <a:spLocks noChangeArrowheads="1"/>
          </p:cNvSpPr>
          <p:nvPr/>
        </p:nvSpPr>
        <p:spPr bwMode="auto">
          <a:xfrm>
            <a:off x="6924675" y="1147763"/>
            <a:ext cx="1328738" cy="1265237"/>
          </a:xfrm>
          <a:prstGeom prst="star5">
            <a:avLst/>
          </a:prstGeom>
          <a:solidFill>
            <a:srgbClr val="F2EC00"/>
          </a:solidFill>
          <a:ln w="9525">
            <a:solidFill>
              <a:srgbClr val="F2E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39" name="Text Box 327"/>
          <p:cNvSpPr txBox="1">
            <a:spLocks noChangeArrowheads="1"/>
          </p:cNvSpPr>
          <p:nvPr/>
        </p:nvSpPr>
        <p:spPr bwMode="auto">
          <a:xfrm>
            <a:off x="5346700" y="2609850"/>
            <a:ext cx="8080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6</a:t>
            </a:r>
          </a:p>
        </p:txBody>
      </p:sp>
      <p:sp>
        <p:nvSpPr>
          <p:cNvPr id="13340" name="Text Box 328"/>
          <p:cNvSpPr txBox="1">
            <a:spLocks noChangeArrowheads="1"/>
          </p:cNvSpPr>
          <p:nvPr/>
        </p:nvSpPr>
        <p:spPr bwMode="auto">
          <a:xfrm>
            <a:off x="7216775" y="2571750"/>
            <a:ext cx="8080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7</a:t>
            </a:r>
          </a:p>
        </p:txBody>
      </p:sp>
      <p:sp>
        <p:nvSpPr>
          <p:cNvPr id="13341" name="Text Box 329"/>
          <p:cNvSpPr txBox="1">
            <a:spLocks noChangeArrowheads="1"/>
          </p:cNvSpPr>
          <p:nvPr/>
        </p:nvSpPr>
        <p:spPr bwMode="auto">
          <a:xfrm>
            <a:off x="5265000" y="1009650"/>
            <a:ext cx="2840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3342" name="Text Box 330"/>
          <p:cNvSpPr txBox="1">
            <a:spLocks noChangeArrowheads="1"/>
          </p:cNvSpPr>
          <p:nvPr/>
        </p:nvSpPr>
        <p:spPr bwMode="auto">
          <a:xfrm>
            <a:off x="5673725" y="1624013"/>
            <a:ext cx="2762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3343" name="Text Box 331"/>
          <p:cNvSpPr txBox="1">
            <a:spLocks noChangeArrowheads="1"/>
          </p:cNvSpPr>
          <p:nvPr/>
        </p:nvSpPr>
        <p:spPr bwMode="auto">
          <a:xfrm>
            <a:off x="6027738" y="668338"/>
            <a:ext cx="2762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3344" name="Freeform 332"/>
          <p:cNvSpPr>
            <a:spLocks/>
          </p:cNvSpPr>
          <p:nvPr/>
        </p:nvSpPr>
        <p:spPr bwMode="auto">
          <a:xfrm>
            <a:off x="5483225" y="1120775"/>
            <a:ext cx="396875" cy="612775"/>
          </a:xfrm>
          <a:custGeom>
            <a:avLst/>
            <a:gdLst>
              <a:gd name="T0" fmla="*/ 0 w 250"/>
              <a:gd name="T1" fmla="*/ 0 h 386"/>
              <a:gd name="T2" fmla="*/ 2147483647 w 250"/>
              <a:gd name="T3" fmla="*/ 2147483647 h 386"/>
              <a:gd name="T4" fmla="*/ 0 60000 65536"/>
              <a:gd name="T5" fmla="*/ 0 60000 65536"/>
              <a:gd name="T6" fmla="*/ 0 w 250"/>
              <a:gd name="T7" fmla="*/ 0 h 386"/>
              <a:gd name="T8" fmla="*/ 250 w 250"/>
              <a:gd name="T9" fmla="*/ 386 h 3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0" h="386">
                <a:moveTo>
                  <a:pt x="0" y="0"/>
                </a:moveTo>
                <a:lnTo>
                  <a:pt x="250" y="386"/>
                </a:lnTo>
              </a:path>
            </a:pathLst>
          </a:custGeom>
          <a:noFill/>
          <a:ln w="12700">
            <a:solidFill>
              <a:srgbClr val="99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45" name="Rectangle 333"/>
          <p:cNvSpPr>
            <a:spLocks noChangeArrowheads="1"/>
          </p:cNvSpPr>
          <p:nvPr/>
        </p:nvSpPr>
        <p:spPr bwMode="auto">
          <a:xfrm rot="-6992593">
            <a:off x="5357813" y="1608138"/>
            <a:ext cx="105251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</a:t>
            </a:r>
            <a:r>
              <a:rPr lang="en-US" altLang="en-US" sz="4800" b="1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3346" name="Group 334"/>
          <p:cNvGrpSpPr>
            <a:grpSpLocks/>
          </p:cNvGrpSpPr>
          <p:nvPr/>
        </p:nvGrpSpPr>
        <p:grpSpPr bwMode="auto">
          <a:xfrm rot="269355">
            <a:off x="5461000" y="1155700"/>
            <a:ext cx="427038" cy="871538"/>
            <a:chOff x="1021" y="606"/>
            <a:chExt cx="575" cy="1166"/>
          </a:xfrm>
        </p:grpSpPr>
        <p:sp>
          <p:nvSpPr>
            <p:cNvPr id="13354" name="Freeform 335"/>
            <p:cNvSpPr>
              <a:spLocks/>
            </p:cNvSpPr>
            <p:nvPr/>
          </p:nvSpPr>
          <p:spPr bwMode="auto">
            <a:xfrm>
              <a:off x="1021" y="606"/>
              <a:ext cx="575" cy="1166"/>
            </a:xfrm>
            <a:custGeom>
              <a:avLst/>
              <a:gdLst>
                <a:gd name="T0" fmla="*/ 0 w 575"/>
                <a:gd name="T1" fmla="*/ 0 h 1166"/>
                <a:gd name="T2" fmla="*/ 575 w 575"/>
                <a:gd name="T3" fmla="*/ 756 h 1166"/>
                <a:gd name="T4" fmla="*/ 429 w 575"/>
                <a:gd name="T5" fmla="*/ 1166 h 1166"/>
                <a:gd name="T6" fmla="*/ 0 w 575"/>
                <a:gd name="T7" fmla="*/ 0 h 11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5"/>
                <a:gd name="T13" fmla="*/ 0 h 1166"/>
                <a:gd name="T14" fmla="*/ 575 w 575"/>
                <a:gd name="T15" fmla="*/ 1166 h 11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5" h="1166">
                  <a:moveTo>
                    <a:pt x="0" y="0"/>
                  </a:moveTo>
                  <a:lnTo>
                    <a:pt x="575" y="756"/>
                  </a:lnTo>
                  <a:lnTo>
                    <a:pt x="429" y="1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55" name="Line 336"/>
            <p:cNvSpPr>
              <a:spLocks noChangeShapeType="1"/>
            </p:cNvSpPr>
            <p:nvPr/>
          </p:nvSpPr>
          <p:spPr bwMode="auto">
            <a:xfrm>
              <a:off x="1449" y="1168"/>
              <a:ext cx="0" cy="6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56" name="Line 337"/>
            <p:cNvSpPr>
              <a:spLocks noChangeShapeType="1"/>
            </p:cNvSpPr>
            <p:nvPr/>
          </p:nvSpPr>
          <p:spPr bwMode="auto">
            <a:xfrm>
              <a:off x="1166" y="801"/>
              <a:ext cx="0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57" name="Line 338"/>
            <p:cNvSpPr>
              <a:spLocks noChangeShapeType="1"/>
            </p:cNvSpPr>
            <p:nvPr/>
          </p:nvSpPr>
          <p:spPr bwMode="auto">
            <a:xfrm flipH="1">
              <a:off x="1133" y="909"/>
              <a:ext cx="1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58" name="Line 339"/>
            <p:cNvSpPr>
              <a:spLocks noChangeShapeType="1"/>
            </p:cNvSpPr>
            <p:nvPr/>
          </p:nvSpPr>
          <p:spPr bwMode="auto">
            <a:xfrm flipH="1">
              <a:off x="1239" y="1198"/>
              <a:ext cx="2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347" name="Text Box 340"/>
          <p:cNvSpPr txBox="1">
            <a:spLocks noChangeArrowheads="1"/>
          </p:cNvSpPr>
          <p:nvPr/>
        </p:nvSpPr>
        <p:spPr bwMode="auto">
          <a:xfrm>
            <a:off x="5705475" y="1617663"/>
            <a:ext cx="1984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3348" name="Text Box 341"/>
          <p:cNvSpPr txBox="1">
            <a:spLocks noChangeArrowheads="1"/>
          </p:cNvSpPr>
          <p:nvPr/>
        </p:nvSpPr>
        <p:spPr bwMode="auto">
          <a:xfrm>
            <a:off x="2362200" y="114300"/>
            <a:ext cx="381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TRÌNH THỰC HIỆN</a:t>
            </a:r>
          </a:p>
        </p:txBody>
      </p:sp>
      <p:grpSp>
        <p:nvGrpSpPr>
          <p:cNvPr id="13349" name="Group 31"/>
          <p:cNvGrpSpPr>
            <a:grpSpLocks/>
          </p:cNvGrpSpPr>
          <p:nvPr/>
        </p:nvGrpSpPr>
        <p:grpSpPr bwMode="auto">
          <a:xfrm>
            <a:off x="0" y="-38100"/>
            <a:ext cx="9164638" cy="6916738"/>
            <a:chOff x="0" y="-24"/>
            <a:chExt cx="5773" cy="4357"/>
          </a:xfrm>
        </p:grpSpPr>
        <p:pic>
          <p:nvPicPr>
            <p:cNvPr id="13350" name="Picture 32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59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1" name="Picture 33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76" y="2123"/>
              <a:ext cx="432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2" name="Picture 3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129" y="2142"/>
              <a:ext cx="432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3" name="Picture 3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-24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7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111125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389063" y="327569"/>
            <a:ext cx="77549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en-US" altLang="en-US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532063" y="3752850"/>
            <a:ext cx="88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412750" y="1301750"/>
            <a:ext cx="2417763" cy="2374900"/>
            <a:chOff x="219" y="708"/>
            <a:chExt cx="1114" cy="1094"/>
          </a:xfrm>
        </p:grpSpPr>
        <p:sp>
          <p:nvSpPr>
            <p:cNvPr id="15573" name="Rectangle 5"/>
            <p:cNvSpPr>
              <a:spLocks noChangeArrowheads="1"/>
            </p:cNvSpPr>
            <p:nvPr/>
          </p:nvSpPr>
          <p:spPr bwMode="auto">
            <a:xfrm>
              <a:off x="1194" y="166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74" name="Rectangle 6"/>
            <p:cNvSpPr>
              <a:spLocks noChangeArrowheads="1"/>
            </p:cNvSpPr>
            <p:nvPr/>
          </p:nvSpPr>
          <p:spPr bwMode="auto">
            <a:xfrm>
              <a:off x="1055" y="166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75" name="Rectangle 7"/>
            <p:cNvSpPr>
              <a:spLocks noChangeArrowheads="1"/>
            </p:cNvSpPr>
            <p:nvPr/>
          </p:nvSpPr>
          <p:spPr bwMode="auto">
            <a:xfrm>
              <a:off x="915" y="1662"/>
              <a:ext cx="140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76" name="Rectangle 8"/>
            <p:cNvSpPr>
              <a:spLocks noChangeArrowheads="1"/>
            </p:cNvSpPr>
            <p:nvPr/>
          </p:nvSpPr>
          <p:spPr bwMode="auto">
            <a:xfrm>
              <a:off x="776" y="166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77" name="Rectangle 9"/>
            <p:cNvSpPr>
              <a:spLocks noChangeArrowheads="1"/>
            </p:cNvSpPr>
            <p:nvPr/>
          </p:nvSpPr>
          <p:spPr bwMode="auto">
            <a:xfrm>
              <a:off x="637" y="166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78" name="Rectangle 10"/>
            <p:cNvSpPr>
              <a:spLocks noChangeArrowheads="1"/>
            </p:cNvSpPr>
            <p:nvPr/>
          </p:nvSpPr>
          <p:spPr bwMode="auto">
            <a:xfrm>
              <a:off x="498" y="166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79" name="Rectangle 11"/>
            <p:cNvSpPr>
              <a:spLocks noChangeArrowheads="1"/>
            </p:cNvSpPr>
            <p:nvPr/>
          </p:nvSpPr>
          <p:spPr bwMode="auto">
            <a:xfrm>
              <a:off x="358" y="1662"/>
              <a:ext cx="140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80" name="Rectangle 12"/>
            <p:cNvSpPr>
              <a:spLocks noChangeArrowheads="1"/>
            </p:cNvSpPr>
            <p:nvPr/>
          </p:nvSpPr>
          <p:spPr bwMode="auto">
            <a:xfrm>
              <a:off x="219" y="166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81" name="Rectangle 13"/>
            <p:cNvSpPr>
              <a:spLocks noChangeArrowheads="1"/>
            </p:cNvSpPr>
            <p:nvPr/>
          </p:nvSpPr>
          <p:spPr bwMode="auto">
            <a:xfrm>
              <a:off x="1194" y="152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82" name="Rectangle 14"/>
            <p:cNvSpPr>
              <a:spLocks noChangeArrowheads="1"/>
            </p:cNvSpPr>
            <p:nvPr/>
          </p:nvSpPr>
          <p:spPr bwMode="auto">
            <a:xfrm>
              <a:off x="1055" y="152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83" name="Rectangle 15"/>
            <p:cNvSpPr>
              <a:spLocks noChangeArrowheads="1"/>
            </p:cNvSpPr>
            <p:nvPr/>
          </p:nvSpPr>
          <p:spPr bwMode="auto">
            <a:xfrm>
              <a:off x="915" y="1522"/>
              <a:ext cx="140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84" name="Rectangle 16"/>
            <p:cNvSpPr>
              <a:spLocks noChangeArrowheads="1"/>
            </p:cNvSpPr>
            <p:nvPr/>
          </p:nvSpPr>
          <p:spPr bwMode="auto">
            <a:xfrm>
              <a:off x="776" y="152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85" name="Rectangle 17"/>
            <p:cNvSpPr>
              <a:spLocks noChangeArrowheads="1"/>
            </p:cNvSpPr>
            <p:nvPr/>
          </p:nvSpPr>
          <p:spPr bwMode="auto">
            <a:xfrm>
              <a:off x="637" y="152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86" name="Rectangle 18"/>
            <p:cNvSpPr>
              <a:spLocks noChangeArrowheads="1"/>
            </p:cNvSpPr>
            <p:nvPr/>
          </p:nvSpPr>
          <p:spPr bwMode="auto">
            <a:xfrm>
              <a:off x="498" y="152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87" name="Rectangle 19"/>
            <p:cNvSpPr>
              <a:spLocks noChangeArrowheads="1"/>
            </p:cNvSpPr>
            <p:nvPr/>
          </p:nvSpPr>
          <p:spPr bwMode="auto">
            <a:xfrm>
              <a:off x="358" y="1522"/>
              <a:ext cx="140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88" name="Rectangle 20"/>
            <p:cNvSpPr>
              <a:spLocks noChangeArrowheads="1"/>
            </p:cNvSpPr>
            <p:nvPr/>
          </p:nvSpPr>
          <p:spPr bwMode="auto">
            <a:xfrm>
              <a:off x="219" y="152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89" name="Rectangle 21"/>
            <p:cNvSpPr>
              <a:spLocks noChangeArrowheads="1"/>
            </p:cNvSpPr>
            <p:nvPr/>
          </p:nvSpPr>
          <p:spPr bwMode="auto">
            <a:xfrm>
              <a:off x="1194" y="138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90" name="Rectangle 22"/>
            <p:cNvSpPr>
              <a:spLocks noChangeArrowheads="1"/>
            </p:cNvSpPr>
            <p:nvPr/>
          </p:nvSpPr>
          <p:spPr bwMode="auto">
            <a:xfrm>
              <a:off x="1055" y="138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91" name="Rectangle 23"/>
            <p:cNvSpPr>
              <a:spLocks noChangeArrowheads="1"/>
            </p:cNvSpPr>
            <p:nvPr/>
          </p:nvSpPr>
          <p:spPr bwMode="auto">
            <a:xfrm>
              <a:off x="915" y="1382"/>
              <a:ext cx="140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92" name="Rectangle 24"/>
            <p:cNvSpPr>
              <a:spLocks noChangeArrowheads="1"/>
            </p:cNvSpPr>
            <p:nvPr/>
          </p:nvSpPr>
          <p:spPr bwMode="auto">
            <a:xfrm>
              <a:off x="776" y="138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93" name="Rectangle 25"/>
            <p:cNvSpPr>
              <a:spLocks noChangeArrowheads="1"/>
            </p:cNvSpPr>
            <p:nvPr/>
          </p:nvSpPr>
          <p:spPr bwMode="auto">
            <a:xfrm>
              <a:off x="637" y="138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94" name="Rectangle 26"/>
            <p:cNvSpPr>
              <a:spLocks noChangeArrowheads="1"/>
            </p:cNvSpPr>
            <p:nvPr/>
          </p:nvSpPr>
          <p:spPr bwMode="auto">
            <a:xfrm>
              <a:off x="498" y="138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95" name="Rectangle 27"/>
            <p:cNvSpPr>
              <a:spLocks noChangeArrowheads="1"/>
            </p:cNvSpPr>
            <p:nvPr/>
          </p:nvSpPr>
          <p:spPr bwMode="auto">
            <a:xfrm>
              <a:off x="358" y="1382"/>
              <a:ext cx="140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96" name="Rectangle 28"/>
            <p:cNvSpPr>
              <a:spLocks noChangeArrowheads="1"/>
            </p:cNvSpPr>
            <p:nvPr/>
          </p:nvSpPr>
          <p:spPr bwMode="auto">
            <a:xfrm>
              <a:off x="219" y="138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97" name="Rectangle 29"/>
            <p:cNvSpPr>
              <a:spLocks noChangeArrowheads="1"/>
            </p:cNvSpPr>
            <p:nvPr/>
          </p:nvSpPr>
          <p:spPr bwMode="auto">
            <a:xfrm>
              <a:off x="1194" y="124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98" name="Rectangle 30"/>
            <p:cNvSpPr>
              <a:spLocks noChangeArrowheads="1"/>
            </p:cNvSpPr>
            <p:nvPr/>
          </p:nvSpPr>
          <p:spPr bwMode="auto">
            <a:xfrm>
              <a:off x="1055" y="124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99" name="Rectangle 31"/>
            <p:cNvSpPr>
              <a:spLocks noChangeArrowheads="1"/>
            </p:cNvSpPr>
            <p:nvPr/>
          </p:nvSpPr>
          <p:spPr bwMode="auto">
            <a:xfrm>
              <a:off x="915" y="1242"/>
              <a:ext cx="140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00" name="Rectangle 32"/>
            <p:cNvSpPr>
              <a:spLocks noChangeArrowheads="1"/>
            </p:cNvSpPr>
            <p:nvPr/>
          </p:nvSpPr>
          <p:spPr bwMode="auto">
            <a:xfrm>
              <a:off x="776" y="124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01" name="Rectangle 33"/>
            <p:cNvSpPr>
              <a:spLocks noChangeArrowheads="1"/>
            </p:cNvSpPr>
            <p:nvPr/>
          </p:nvSpPr>
          <p:spPr bwMode="auto">
            <a:xfrm>
              <a:off x="637" y="124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02" name="Rectangle 34"/>
            <p:cNvSpPr>
              <a:spLocks noChangeArrowheads="1"/>
            </p:cNvSpPr>
            <p:nvPr/>
          </p:nvSpPr>
          <p:spPr bwMode="auto">
            <a:xfrm>
              <a:off x="498" y="124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03" name="Rectangle 35"/>
            <p:cNvSpPr>
              <a:spLocks noChangeArrowheads="1"/>
            </p:cNvSpPr>
            <p:nvPr/>
          </p:nvSpPr>
          <p:spPr bwMode="auto">
            <a:xfrm>
              <a:off x="358" y="1242"/>
              <a:ext cx="140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04" name="Rectangle 36"/>
            <p:cNvSpPr>
              <a:spLocks noChangeArrowheads="1"/>
            </p:cNvSpPr>
            <p:nvPr/>
          </p:nvSpPr>
          <p:spPr bwMode="auto">
            <a:xfrm>
              <a:off x="219" y="124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05" name="Rectangle 37"/>
            <p:cNvSpPr>
              <a:spLocks noChangeArrowheads="1"/>
            </p:cNvSpPr>
            <p:nvPr/>
          </p:nvSpPr>
          <p:spPr bwMode="auto">
            <a:xfrm>
              <a:off x="1194" y="110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06" name="Rectangle 38"/>
            <p:cNvSpPr>
              <a:spLocks noChangeArrowheads="1"/>
            </p:cNvSpPr>
            <p:nvPr/>
          </p:nvSpPr>
          <p:spPr bwMode="auto">
            <a:xfrm>
              <a:off x="1055" y="110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07" name="Rectangle 39"/>
            <p:cNvSpPr>
              <a:spLocks noChangeArrowheads="1"/>
            </p:cNvSpPr>
            <p:nvPr/>
          </p:nvSpPr>
          <p:spPr bwMode="auto">
            <a:xfrm>
              <a:off x="915" y="1102"/>
              <a:ext cx="140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08" name="Rectangle 40"/>
            <p:cNvSpPr>
              <a:spLocks noChangeArrowheads="1"/>
            </p:cNvSpPr>
            <p:nvPr/>
          </p:nvSpPr>
          <p:spPr bwMode="auto">
            <a:xfrm>
              <a:off x="776" y="110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09" name="Rectangle 41"/>
            <p:cNvSpPr>
              <a:spLocks noChangeArrowheads="1"/>
            </p:cNvSpPr>
            <p:nvPr/>
          </p:nvSpPr>
          <p:spPr bwMode="auto">
            <a:xfrm>
              <a:off x="637" y="110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10" name="Rectangle 42"/>
            <p:cNvSpPr>
              <a:spLocks noChangeArrowheads="1"/>
            </p:cNvSpPr>
            <p:nvPr/>
          </p:nvSpPr>
          <p:spPr bwMode="auto">
            <a:xfrm>
              <a:off x="498" y="110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11" name="Rectangle 43"/>
            <p:cNvSpPr>
              <a:spLocks noChangeArrowheads="1"/>
            </p:cNvSpPr>
            <p:nvPr/>
          </p:nvSpPr>
          <p:spPr bwMode="auto">
            <a:xfrm>
              <a:off x="358" y="1102"/>
              <a:ext cx="140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12" name="Rectangle 44"/>
            <p:cNvSpPr>
              <a:spLocks noChangeArrowheads="1"/>
            </p:cNvSpPr>
            <p:nvPr/>
          </p:nvSpPr>
          <p:spPr bwMode="auto">
            <a:xfrm>
              <a:off x="219" y="110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13" name="Rectangle 45"/>
            <p:cNvSpPr>
              <a:spLocks noChangeArrowheads="1"/>
            </p:cNvSpPr>
            <p:nvPr/>
          </p:nvSpPr>
          <p:spPr bwMode="auto">
            <a:xfrm>
              <a:off x="1194" y="96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14" name="Rectangle 46"/>
            <p:cNvSpPr>
              <a:spLocks noChangeArrowheads="1"/>
            </p:cNvSpPr>
            <p:nvPr/>
          </p:nvSpPr>
          <p:spPr bwMode="auto">
            <a:xfrm>
              <a:off x="1055" y="96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15" name="Rectangle 47"/>
            <p:cNvSpPr>
              <a:spLocks noChangeArrowheads="1"/>
            </p:cNvSpPr>
            <p:nvPr/>
          </p:nvSpPr>
          <p:spPr bwMode="auto">
            <a:xfrm>
              <a:off x="915" y="962"/>
              <a:ext cx="140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16" name="Rectangle 48"/>
            <p:cNvSpPr>
              <a:spLocks noChangeArrowheads="1"/>
            </p:cNvSpPr>
            <p:nvPr/>
          </p:nvSpPr>
          <p:spPr bwMode="auto">
            <a:xfrm>
              <a:off x="776" y="96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17" name="Rectangle 49"/>
            <p:cNvSpPr>
              <a:spLocks noChangeArrowheads="1"/>
            </p:cNvSpPr>
            <p:nvPr/>
          </p:nvSpPr>
          <p:spPr bwMode="auto">
            <a:xfrm>
              <a:off x="637" y="96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18" name="Rectangle 50"/>
            <p:cNvSpPr>
              <a:spLocks noChangeArrowheads="1"/>
            </p:cNvSpPr>
            <p:nvPr/>
          </p:nvSpPr>
          <p:spPr bwMode="auto">
            <a:xfrm>
              <a:off x="498" y="96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19" name="Rectangle 51"/>
            <p:cNvSpPr>
              <a:spLocks noChangeArrowheads="1"/>
            </p:cNvSpPr>
            <p:nvPr/>
          </p:nvSpPr>
          <p:spPr bwMode="auto">
            <a:xfrm>
              <a:off x="358" y="962"/>
              <a:ext cx="140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20" name="Rectangle 52"/>
            <p:cNvSpPr>
              <a:spLocks noChangeArrowheads="1"/>
            </p:cNvSpPr>
            <p:nvPr/>
          </p:nvSpPr>
          <p:spPr bwMode="auto">
            <a:xfrm>
              <a:off x="219" y="96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21" name="Rectangle 53"/>
            <p:cNvSpPr>
              <a:spLocks noChangeArrowheads="1"/>
            </p:cNvSpPr>
            <p:nvPr/>
          </p:nvSpPr>
          <p:spPr bwMode="auto">
            <a:xfrm>
              <a:off x="1194" y="82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22" name="Rectangle 54"/>
            <p:cNvSpPr>
              <a:spLocks noChangeArrowheads="1"/>
            </p:cNvSpPr>
            <p:nvPr/>
          </p:nvSpPr>
          <p:spPr bwMode="auto">
            <a:xfrm>
              <a:off x="1055" y="82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23" name="Rectangle 55"/>
            <p:cNvSpPr>
              <a:spLocks noChangeArrowheads="1"/>
            </p:cNvSpPr>
            <p:nvPr/>
          </p:nvSpPr>
          <p:spPr bwMode="auto">
            <a:xfrm>
              <a:off x="915" y="822"/>
              <a:ext cx="140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24" name="Rectangle 56"/>
            <p:cNvSpPr>
              <a:spLocks noChangeArrowheads="1"/>
            </p:cNvSpPr>
            <p:nvPr/>
          </p:nvSpPr>
          <p:spPr bwMode="auto">
            <a:xfrm>
              <a:off x="776" y="82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25" name="Rectangle 57"/>
            <p:cNvSpPr>
              <a:spLocks noChangeArrowheads="1"/>
            </p:cNvSpPr>
            <p:nvPr/>
          </p:nvSpPr>
          <p:spPr bwMode="auto">
            <a:xfrm>
              <a:off x="637" y="82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26" name="Rectangle 58"/>
            <p:cNvSpPr>
              <a:spLocks noChangeArrowheads="1"/>
            </p:cNvSpPr>
            <p:nvPr/>
          </p:nvSpPr>
          <p:spPr bwMode="auto">
            <a:xfrm>
              <a:off x="498" y="82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27" name="Rectangle 59"/>
            <p:cNvSpPr>
              <a:spLocks noChangeArrowheads="1"/>
            </p:cNvSpPr>
            <p:nvPr/>
          </p:nvSpPr>
          <p:spPr bwMode="auto">
            <a:xfrm>
              <a:off x="358" y="822"/>
              <a:ext cx="140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28" name="Rectangle 60"/>
            <p:cNvSpPr>
              <a:spLocks noChangeArrowheads="1"/>
            </p:cNvSpPr>
            <p:nvPr/>
          </p:nvSpPr>
          <p:spPr bwMode="auto">
            <a:xfrm>
              <a:off x="219" y="82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29" name="Rectangle 61"/>
            <p:cNvSpPr>
              <a:spLocks noChangeArrowheads="1"/>
            </p:cNvSpPr>
            <p:nvPr/>
          </p:nvSpPr>
          <p:spPr bwMode="auto">
            <a:xfrm>
              <a:off x="1194" y="708"/>
              <a:ext cx="139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30" name="Rectangle 62"/>
            <p:cNvSpPr>
              <a:spLocks noChangeArrowheads="1"/>
            </p:cNvSpPr>
            <p:nvPr/>
          </p:nvSpPr>
          <p:spPr bwMode="auto">
            <a:xfrm>
              <a:off x="1055" y="708"/>
              <a:ext cx="139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31" name="Rectangle 63"/>
            <p:cNvSpPr>
              <a:spLocks noChangeArrowheads="1"/>
            </p:cNvSpPr>
            <p:nvPr/>
          </p:nvSpPr>
          <p:spPr bwMode="auto">
            <a:xfrm>
              <a:off x="915" y="708"/>
              <a:ext cx="140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32" name="Rectangle 64"/>
            <p:cNvSpPr>
              <a:spLocks noChangeArrowheads="1"/>
            </p:cNvSpPr>
            <p:nvPr/>
          </p:nvSpPr>
          <p:spPr bwMode="auto">
            <a:xfrm>
              <a:off x="776" y="708"/>
              <a:ext cx="139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33" name="Rectangle 65"/>
            <p:cNvSpPr>
              <a:spLocks noChangeArrowheads="1"/>
            </p:cNvSpPr>
            <p:nvPr/>
          </p:nvSpPr>
          <p:spPr bwMode="auto">
            <a:xfrm>
              <a:off x="637" y="708"/>
              <a:ext cx="139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34" name="Rectangle 66"/>
            <p:cNvSpPr>
              <a:spLocks noChangeArrowheads="1"/>
            </p:cNvSpPr>
            <p:nvPr/>
          </p:nvSpPr>
          <p:spPr bwMode="auto">
            <a:xfrm>
              <a:off x="498" y="708"/>
              <a:ext cx="139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35" name="Rectangle 67"/>
            <p:cNvSpPr>
              <a:spLocks noChangeArrowheads="1"/>
            </p:cNvSpPr>
            <p:nvPr/>
          </p:nvSpPr>
          <p:spPr bwMode="auto">
            <a:xfrm>
              <a:off x="358" y="708"/>
              <a:ext cx="140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36" name="Rectangle 68"/>
            <p:cNvSpPr>
              <a:spLocks noChangeArrowheads="1"/>
            </p:cNvSpPr>
            <p:nvPr/>
          </p:nvSpPr>
          <p:spPr bwMode="auto">
            <a:xfrm>
              <a:off x="219" y="708"/>
              <a:ext cx="139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37" name="Line 69"/>
            <p:cNvSpPr>
              <a:spLocks noChangeShapeType="1"/>
            </p:cNvSpPr>
            <p:nvPr/>
          </p:nvSpPr>
          <p:spPr bwMode="auto">
            <a:xfrm>
              <a:off x="219" y="708"/>
              <a:ext cx="1114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38" name="Line 70"/>
            <p:cNvSpPr>
              <a:spLocks noChangeShapeType="1"/>
            </p:cNvSpPr>
            <p:nvPr/>
          </p:nvSpPr>
          <p:spPr bwMode="auto">
            <a:xfrm>
              <a:off x="219" y="822"/>
              <a:ext cx="111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39" name="Line 71"/>
            <p:cNvSpPr>
              <a:spLocks noChangeShapeType="1"/>
            </p:cNvSpPr>
            <p:nvPr/>
          </p:nvSpPr>
          <p:spPr bwMode="auto">
            <a:xfrm>
              <a:off x="219" y="962"/>
              <a:ext cx="111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40" name="Line 72"/>
            <p:cNvSpPr>
              <a:spLocks noChangeShapeType="1"/>
            </p:cNvSpPr>
            <p:nvPr/>
          </p:nvSpPr>
          <p:spPr bwMode="auto">
            <a:xfrm>
              <a:off x="219" y="1102"/>
              <a:ext cx="111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41" name="Line 73"/>
            <p:cNvSpPr>
              <a:spLocks noChangeShapeType="1"/>
            </p:cNvSpPr>
            <p:nvPr/>
          </p:nvSpPr>
          <p:spPr bwMode="auto">
            <a:xfrm>
              <a:off x="219" y="1242"/>
              <a:ext cx="111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42" name="Line 74"/>
            <p:cNvSpPr>
              <a:spLocks noChangeShapeType="1"/>
            </p:cNvSpPr>
            <p:nvPr/>
          </p:nvSpPr>
          <p:spPr bwMode="auto">
            <a:xfrm>
              <a:off x="219" y="1382"/>
              <a:ext cx="111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43" name="Line 75"/>
            <p:cNvSpPr>
              <a:spLocks noChangeShapeType="1"/>
            </p:cNvSpPr>
            <p:nvPr/>
          </p:nvSpPr>
          <p:spPr bwMode="auto">
            <a:xfrm>
              <a:off x="219" y="1522"/>
              <a:ext cx="111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44" name="Line 76"/>
            <p:cNvSpPr>
              <a:spLocks noChangeShapeType="1"/>
            </p:cNvSpPr>
            <p:nvPr/>
          </p:nvSpPr>
          <p:spPr bwMode="auto">
            <a:xfrm>
              <a:off x="219" y="1662"/>
              <a:ext cx="111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45" name="Line 77"/>
            <p:cNvSpPr>
              <a:spLocks noChangeShapeType="1"/>
            </p:cNvSpPr>
            <p:nvPr/>
          </p:nvSpPr>
          <p:spPr bwMode="auto">
            <a:xfrm>
              <a:off x="219" y="1802"/>
              <a:ext cx="1114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46" name="Line 78"/>
            <p:cNvSpPr>
              <a:spLocks noChangeShapeType="1"/>
            </p:cNvSpPr>
            <p:nvPr/>
          </p:nvSpPr>
          <p:spPr bwMode="auto">
            <a:xfrm>
              <a:off x="219" y="708"/>
              <a:ext cx="0" cy="109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47" name="Line 79"/>
            <p:cNvSpPr>
              <a:spLocks noChangeShapeType="1"/>
            </p:cNvSpPr>
            <p:nvPr/>
          </p:nvSpPr>
          <p:spPr bwMode="auto">
            <a:xfrm>
              <a:off x="358" y="708"/>
              <a:ext cx="0" cy="10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48" name="Line 80"/>
            <p:cNvSpPr>
              <a:spLocks noChangeShapeType="1"/>
            </p:cNvSpPr>
            <p:nvPr/>
          </p:nvSpPr>
          <p:spPr bwMode="auto">
            <a:xfrm>
              <a:off x="498" y="708"/>
              <a:ext cx="0" cy="10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49" name="Line 81"/>
            <p:cNvSpPr>
              <a:spLocks noChangeShapeType="1"/>
            </p:cNvSpPr>
            <p:nvPr/>
          </p:nvSpPr>
          <p:spPr bwMode="auto">
            <a:xfrm>
              <a:off x="637" y="708"/>
              <a:ext cx="0" cy="10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50" name="Line 82"/>
            <p:cNvSpPr>
              <a:spLocks noChangeShapeType="1"/>
            </p:cNvSpPr>
            <p:nvPr/>
          </p:nvSpPr>
          <p:spPr bwMode="auto">
            <a:xfrm>
              <a:off x="776" y="708"/>
              <a:ext cx="0" cy="10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51" name="Line 83"/>
            <p:cNvSpPr>
              <a:spLocks noChangeShapeType="1"/>
            </p:cNvSpPr>
            <p:nvPr/>
          </p:nvSpPr>
          <p:spPr bwMode="auto">
            <a:xfrm>
              <a:off x="915" y="708"/>
              <a:ext cx="0" cy="10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52" name="Line 84"/>
            <p:cNvSpPr>
              <a:spLocks noChangeShapeType="1"/>
            </p:cNvSpPr>
            <p:nvPr/>
          </p:nvSpPr>
          <p:spPr bwMode="auto">
            <a:xfrm>
              <a:off x="1055" y="708"/>
              <a:ext cx="0" cy="10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53" name="Line 85"/>
            <p:cNvSpPr>
              <a:spLocks noChangeShapeType="1"/>
            </p:cNvSpPr>
            <p:nvPr/>
          </p:nvSpPr>
          <p:spPr bwMode="auto">
            <a:xfrm>
              <a:off x="1194" y="708"/>
              <a:ext cx="0" cy="10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54" name="Line 86"/>
            <p:cNvSpPr>
              <a:spLocks noChangeShapeType="1"/>
            </p:cNvSpPr>
            <p:nvPr/>
          </p:nvSpPr>
          <p:spPr bwMode="auto">
            <a:xfrm>
              <a:off x="1333" y="708"/>
              <a:ext cx="0" cy="109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365" name="Group 87"/>
          <p:cNvGrpSpPr>
            <a:grpSpLocks/>
          </p:cNvGrpSpPr>
          <p:nvPr/>
        </p:nvGrpSpPr>
        <p:grpSpPr bwMode="auto">
          <a:xfrm>
            <a:off x="3011488" y="715963"/>
            <a:ext cx="3054350" cy="3281362"/>
            <a:chOff x="1443" y="442"/>
            <a:chExt cx="1405" cy="1482"/>
          </a:xfrm>
        </p:grpSpPr>
        <p:sp>
          <p:nvSpPr>
            <p:cNvPr id="15558" name="Rectangle 88"/>
            <p:cNvSpPr>
              <a:spLocks noChangeArrowheads="1"/>
            </p:cNvSpPr>
            <p:nvPr/>
          </p:nvSpPr>
          <p:spPr bwMode="auto">
            <a:xfrm>
              <a:off x="1603" y="703"/>
              <a:ext cx="1114" cy="1094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99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59" name="Line 89"/>
            <p:cNvSpPr>
              <a:spLocks noChangeShapeType="1"/>
            </p:cNvSpPr>
            <p:nvPr/>
          </p:nvSpPr>
          <p:spPr bwMode="auto">
            <a:xfrm>
              <a:off x="1603" y="610"/>
              <a:ext cx="1114" cy="0"/>
            </a:xfrm>
            <a:prstGeom prst="line">
              <a:avLst/>
            </a:prstGeom>
            <a:noFill/>
            <a:ln w="9525">
              <a:solidFill>
                <a:srgbClr val="9900FF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60" name="Line 90"/>
            <p:cNvSpPr>
              <a:spLocks noChangeShapeType="1"/>
            </p:cNvSpPr>
            <p:nvPr/>
          </p:nvSpPr>
          <p:spPr bwMode="auto">
            <a:xfrm>
              <a:off x="1603" y="594"/>
              <a:ext cx="0" cy="99"/>
            </a:xfrm>
            <a:prstGeom prst="line">
              <a:avLst/>
            </a:prstGeom>
            <a:noFill/>
            <a:ln w="9525">
              <a:solidFill>
                <a:srgbClr val="99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61" name="Line 91"/>
            <p:cNvSpPr>
              <a:spLocks noChangeShapeType="1"/>
            </p:cNvSpPr>
            <p:nvPr/>
          </p:nvSpPr>
          <p:spPr bwMode="auto">
            <a:xfrm>
              <a:off x="2717" y="587"/>
              <a:ext cx="0" cy="99"/>
            </a:xfrm>
            <a:prstGeom prst="line">
              <a:avLst/>
            </a:prstGeom>
            <a:noFill/>
            <a:ln w="9525">
              <a:solidFill>
                <a:srgbClr val="99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62" name="Text Box 92"/>
            <p:cNvSpPr txBox="1">
              <a:spLocks noChangeArrowheads="1"/>
            </p:cNvSpPr>
            <p:nvPr/>
          </p:nvSpPr>
          <p:spPr bwMode="auto">
            <a:xfrm>
              <a:off x="2074" y="442"/>
              <a:ext cx="188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 ô</a:t>
              </a:r>
            </a:p>
          </p:txBody>
        </p:sp>
        <p:sp>
          <p:nvSpPr>
            <p:cNvPr id="15563" name="Line 93"/>
            <p:cNvSpPr>
              <a:spLocks noChangeShapeType="1"/>
            </p:cNvSpPr>
            <p:nvPr/>
          </p:nvSpPr>
          <p:spPr bwMode="auto">
            <a:xfrm flipH="1">
              <a:off x="1603" y="1252"/>
              <a:ext cx="1120" cy="0"/>
            </a:xfrm>
            <a:prstGeom prst="line">
              <a:avLst/>
            </a:prstGeom>
            <a:noFill/>
            <a:ln w="9525">
              <a:solidFill>
                <a:srgbClr val="99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64" name="Line 94"/>
            <p:cNvSpPr>
              <a:spLocks noChangeShapeType="1"/>
            </p:cNvSpPr>
            <p:nvPr/>
          </p:nvSpPr>
          <p:spPr bwMode="auto">
            <a:xfrm>
              <a:off x="2158" y="703"/>
              <a:ext cx="0" cy="1094"/>
            </a:xfrm>
            <a:prstGeom prst="line">
              <a:avLst/>
            </a:prstGeom>
            <a:noFill/>
            <a:ln w="9525">
              <a:solidFill>
                <a:srgbClr val="99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65" name="Text Box 95"/>
            <p:cNvSpPr txBox="1">
              <a:spLocks noChangeArrowheads="1"/>
            </p:cNvSpPr>
            <p:nvPr/>
          </p:nvSpPr>
          <p:spPr bwMode="auto">
            <a:xfrm>
              <a:off x="2161" y="1116"/>
              <a:ext cx="131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5566" name="Oval 96"/>
            <p:cNvSpPr>
              <a:spLocks noChangeArrowheads="1"/>
            </p:cNvSpPr>
            <p:nvPr/>
          </p:nvSpPr>
          <p:spPr bwMode="auto">
            <a:xfrm>
              <a:off x="2133" y="1237"/>
              <a:ext cx="40" cy="4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99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67" name="Text Box 97"/>
            <p:cNvSpPr txBox="1">
              <a:spLocks noChangeArrowheads="1"/>
            </p:cNvSpPr>
            <p:nvPr/>
          </p:nvSpPr>
          <p:spPr bwMode="auto">
            <a:xfrm>
              <a:off x="2704" y="573"/>
              <a:ext cx="144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5568" name="Text Box 98"/>
            <p:cNvSpPr txBox="1">
              <a:spLocks noChangeArrowheads="1"/>
            </p:cNvSpPr>
            <p:nvPr/>
          </p:nvSpPr>
          <p:spPr bwMode="auto">
            <a:xfrm>
              <a:off x="2704" y="1138"/>
              <a:ext cx="144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5569" name="Text Box 99"/>
            <p:cNvSpPr txBox="1">
              <a:spLocks noChangeArrowheads="1"/>
            </p:cNvSpPr>
            <p:nvPr/>
          </p:nvSpPr>
          <p:spPr bwMode="auto">
            <a:xfrm>
              <a:off x="2704" y="1786"/>
              <a:ext cx="144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5570" name="Line 100"/>
            <p:cNvSpPr>
              <a:spLocks noChangeShapeType="1"/>
            </p:cNvSpPr>
            <p:nvPr/>
          </p:nvSpPr>
          <p:spPr bwMode="auto">
            <a:xfrm>
              <a:off x="2024" y="979"/>
              <a:ext cx="290" cy="0"/>
            </a:xfrm>
            <a:prstGeom prst="line">
              <a:avLst/>
            </a:prstGeom>
            <a:noFill/>
            <a:ln w="9525">
              <a:solidFill>
                <a:srgbClr val="99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71" name="Line 101"/>
            <p:cNvSpPr>
              <a:spLocks noChangeShapeType="1"/>
            </p:cNvSpPr>
            <p:nvPr/>
          </p:nvSpPr>
          <p:spPr bwMode="auto">
            <a:xfrm flipV="1">
              <a:off x="1867" y="1116"/>
              <a:ext cx="0" cy="288"/>
            </a:xfrm>
            <a:prstGeom prst="line">
              <a:avLst/>
            </a:prstGeom>
            <a:noFill/>
            <a:ln w="9525">
              <a:solidFill>
                <a:srgbClr val="99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72" name="Text Box 102"/>
            <p:cNvSpPr txBox="1">
              <a:spLocks noChangeArrowheads="1"/>
            </p:cNvSpPr>
            <p:nvPr/>
          </p:nvSpPr>
          <p:spPr bwMode="auto">
            <a:xfrm>
              <a:off x="1443" y="1147"/>
              <a:ext cx="145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15366" name="Line 103"/>
          <p:cNvSpPr>
            <a:spLocks noChangeShapeType="1"/>
          </p:cNvSpPr>
          <p:nvPr/>
        </p:nvSpPr>
        <p:spPr bwMode="auto">
          <a:xfrm>
            <a:off x="2760663" y="2108200"/>
            <a:ext cx="434975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367" name="Group 104"/>
          <p:cNvGrpSpPr>
            <a:grpSpLocks/>
          </p:cNvGrpSpPr>
          <p:nvPr/>
        </p:nvGrpSpPr>
        <p:grpSpPr bwMode="auto">
          <a:xfrm>
            <a:off x="6061075" y="1146175"/>
            <a:ext cx="3082925" cy="1743075"/>
            <a:chOff x="112" y="2186"/>
            <a:chExt cx="1414" cy="783"/>
          </a:xfrm>
        </p:grpSpPr>
        <p:sp>
          <p:nvSpPr>
            <p:cNvPr id="15503" name="Freeform 105"/>
            <p:cNvSpPr>
              <a:spLocks/>
            </p:cNvSpPr>
            <p:nvPr/>
          </p:nvSpPr>
          <p:spPr bwMode="auto">
            <a:xfrm>
              <a:off x="249" y="2238"/>
              <a:ext cx="1101" cy="164"/>
            </a:xfrm>
            <a:custGeom>
              <a:avLst/>
              <a:gdLst>
                <a:gd name="T0" fmla="*/ 0 w 1101"/>
                <a:gd name="T1" fmla="*/ 164 h 164"/>
                <a:gd name="T2" fmla="*/ 1095 w 1101"/>
                <a:gd name="T3" fmla="*/ 162 h 164"/>
                <a:gd name="T4" fmla="*/ 1101 w 1101"/>
                <a:gd name="T5" fmla="*/ 0 h 164"/>
                <a:gd name="T6" fmla="*/ 3 w 1101"/>
                <a:gd name="T7" fmla="*/ 30 h 1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1"/>
                <a:gd name="T13" fmla="*/ 0 h 164"/>
                <a:gd name="T14" fmla="*/ 1101 w 1101"/>
                <a:gd name="T15" fmla="*/ 164 h 1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1" h="164">
                  <a:moveTo>
                    <a:pt x="0" y="164"/>
                  </a:moveTo>
                  <a:lnTo>
                    <a:pt x="1095" y="162"/>
                  </a:lnTo>
                  <a:lnTo>
                    <a:pt x="1101" y="0"/>
                  </a:lnTo>
                  <a:lnTo>
                    <a:pt x="3" y="30"/>
                  </a:lnTo>
                </a:path>
              </a:pathLst>
            </a:cu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504" name="Group 106"/>
            <p:cNvGrpSpPr>
              <a:grpSpLocks/>
            </p:cNvGrpSpPr>
            <p:nvPr/>
          </p:nvGrpSpPr>
          <p:grpSpPr bwMode="auto">
            <a:xfrm>
              <a:off x="247" y="2272"/>
              <a:ext cx="1114" cy="550"/>
              <a:chOff x="247" y="2272"/>
              <a:chExt cx="1114" cy="550"/>
            </a:xfrm>
          </p:grpSpPr>
          <p:sp>
            <p:nvSpPr>
              <p:cNvPr id="15512" name="Rectangle 107"/>
              <p:cNvSpPr>
                <a:spLocks noChangeArrowheads="1"/>
              </p:cNvSpPr>
              <p:nvPr/>
            </p:nvSpPr>
            <p:spPr bwMode="auto">
              <a:xfrm>
                <a:off x="1222" y="2682"/>
                <a:ext cx="139" cy="1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13" name="Rectangle 108"/>
              <p:cNvSpPr>
                <a:spLocks noChangeArrowheads="1"/>
              </p:cNvSpPr>
              <p:nvPr/>
            </p:nvSpPr>
            <p:spPr bwMode="auto">
              <a:xfrm>
                <a:off x="1083" y="2682"/>
                <a:ext cx="139" cy="1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14" name="Rectangle 109"/>
              <p:cNvSpPr>
                <a:spLocks noChangeArrowheads="1"/>
              </p:cNvSpPr>
              <p:nvPr/>
            </p:nvSpPr>
            <p:spPr bwMode="auto">
              <a:xfrm>
                <a:off x="943" y="2682"/>
                <a:ext cx="140" cy="1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15" name="Rectangle 110"/>
              <p:cNvSpPr>
                <a:spLocks noChangeArrowheads="1"/>
              </p:cNvSpPr>
              <p:nvPr/>
            </p:nvSpPr>
            <p:spPr bwMode="auto">
              <a:xfrm>
                <a:off x="804" y="2682"/>
                <a:ext cx="139" cy="1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16" name="Rectangle 111"/>
              <p:cNvSpPr>
                <a:spLocks noChangeArrowheads="1"/>
              </p:cNvSpPr>
              <p:nvPr/>
            </p:nvSpPr>
            <p:spPr bwMode="auto">
              <a:xfrm>
                <a:off x="665" y="2682"/>
                <a:ext cx="139" cy="1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17" name="Rectangle 112"/>
              <p:cNvSpPr>
                <a:spLocks noChangeArrowheads="1"/>
              </p:cNvSpPr>
              <p:nvPr/>
            </p:nvSpPr>
            <p:spPr bwMode="auto">
              <a:xfrm>
                <a:off x="526" y="2682"/>
                <a:ext cx="139" cy="1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18" name="Rectangle 113"/>
              <p:cNvSpPr>
                <a:spLocks noChangeArrowheads="1"/>
              </p:cNvSpPr>
              <p:nvPr/>
            </p:nvSpPr>
            <p:spPr bwMode="auto">
              <a:xfrm>
                <a:off x="386" y="2682"/>
                <a:ext cx="140" cy="1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19" name="Rectangle 114"/>
              <p:cNvSpPr>
                <a:spLocks noChangeArrowheads="1"/>
              </p:cNvSpPr>
              <p:nvPr/>
            </p:nvSpPr>
            <p:spPr bwMode="auto">
              <a:xfrm>
                <a:off x="247" y="2682"/>
                <a:ext cx="139" cy="1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20" name="Rectangle 115"/>
              <p:cNvSpPr>
                <a:spLocks noChangeArrowheads="1"/>
              </p:cNvSpPr>
              <p:nvPr/>
            </p:nvSpPr>
            <p:spPr bwMode="auto">
              <a:xfrm>
                <a:off x="1222" y="2542"/>
                <a:ext cx="139" cy="1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21" name="Rectangle 116"/>
              <p:cNvSpPr>
                <a:spLocks noChangeArrowheads="1"/>
              </p:cNvSpPr>
              <p:nvPr/>
            </p:nvSpPr>
            <p:spPr bwMode="auto">
              <a:xfrm>
                <a:off x="1083" y="2542"/>
                <a:ext cx="139" cy="1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22" name="Rectangle 117"/>
              <p:cNvSpPr>
                <a:spLocks noChangeArrowheads="1"/>
              </p:cNvSpPr>
              <p:nvPr/>
            </p:nvSpPr>
            <p:spPr bwMode="auto">
              <a:xfrm>
                <a:off x="943" y="2542"/>
                <a:ext cx="140" cy="1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23" name="Rectangle 118"/>
              <p:cNvSpPr>
                <a:spLocks noChangeArrowheads="1"/>
              </p:cNvSpPr>
              <p:nvPr/>
            </p:nvSpPr>
            <p:spPr bwMode="auto">
              <a:xfrm>
                <a:off x="804" y="2542"/>
                <a:ext cx="139" cy="1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24" name="Rectangle 119"/>
              <p:cNvSpPr>
                <a:spLocks noChangeArrowheads="1"/>
              </p:cNvSpPr>
              <p:nvPr/>
            </p:nvSpPr>
            <p:spPr bwMode="auto">
              <a:xfrm>
                <a:off x="665" y="2542"/>
                <a:ext cx="139" cy="1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25" name="Rectangle 120"/>
              <p:cNvSpPr>
                <a:spLocks noChangeArrowheads="1"/>
              </p:cNvSpPr>
              <p:nvPr/>
            </p:nvSpPr>
            <p:spPr bwMode="auto">
              <a:xfrm>
                <a:off x="526" y="2542"/>
                <a:ext cx="139" cy="1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26" name="Rectangle 121"/>
              <p:cNvSpPr>
                <a:spLocks noChangeArrowheads="1"/>
              </p:cNvSpPr>
              <p:nvPr/>
            </p:nvSpPr>
            <p:spPr bwMode="auto">
              <a:xfrm>
                <a:off x="386" y="2542"/>
                <a:ext cx="140" cy="1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27" name="Rectangle 122"/>
              <p:cNvSpPr>
                <a:spLocks noChangeArrowheads="1"/>
              </p:cNvSpPr>
              <p:nvPr/>
            </p:nvSpPr>
            <p:spPr bwMode="auto">
              <a:xfrm>
                <a:off x="247" y="2542"/>
                <a:ext cx="139" cy="1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28" name="Rectangle 123"/>
              <p:cNvSpPr>
                <a:spLocks noChangeArrowheads="1"/>
              </p:cNvSpPr>
              <p:nvPr/>
            </p:nvSpPr>
            <p:spPr bwMode="auto">
              <a:xfrm>
                <a:off x="1222" y="2402"/>
                <a:ext cx="139" cy="1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29" name="Rectangle 124"/>
              <p:cNvSpPr>
                <a:spLocks noChangeArrowheads="1"/>
              </p:cNvSpPr>
              <p:nvPr/>
            </p:nvSpPr>
            <p:spPr bwMode="auto">
              <a:xfrm>
                <a:off x="1083" y="2402"/>
                <a:ext cx="139" cy="1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30" name="Rectangle 125"/>
              <p:cNvSpPr>
                <a:spLocks noChangeArrowheads="1"/>
              </p:cNvSpPr>
              <p:nvPr/>
            </p:nvSpPr>
            <p:spPr bwMode="auto">
              <a:xfrm>
                <a:off x="943" y="2402"/>
                <a:ext cx="140" cy="1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31" name="Rectangle 126"/>
              <p:cNvSpPr>
                <a:spLocks noChangeArrowheads="1"/>
              </p:cNvSpPr>
              <p:nvPr/>
            </p:nvSpPr>
            <p:spPr bwMode="auto">
              <a:xfrm>
                <a:off x="804" y="2402"/>
                <a:ext cx="139" cy="1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32" name="Rectangle 127"/>
              <p:cNvSpPr>
                <a:spLocks noChangeArrowheads="1"/>
              </p:cNvSpPr>
              <p:nvPr/>
            </p:nvSpPr>
            <p:spPr bwMode="auto">
              <a:xfrm>
                <a:off x="665" y="2402"/>
                <a:ext cx="139" cy="1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33" name="Rectangle 128"/>
              <p:cNvSpPr>
                <a:spLocks noChangeArrowheads="1"/>
              </p:cNvSpPr>
              <p:nvPr/>
            </p:nvSpPr>
            <p:spPr bwMode="auto">
              <a:xfrm>
                <a:off x="526" y="2402"/>
                <a:ext cx="139" cy="1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34" name="Rectangle 129"/>
              <p:cNvSpPr>
                <a:spLocks noChangeArrowheads="1"/>
              </p:cNvSpPr>
              <p:nvPr/>
            </p:nvSpPr>
            <p:spPr bwMode="auto">
              <a:xfrm>
                <a:off x="386" y="2402"/>
                <a:ext cx="140" cy="1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35" name="Rectangle 130"/>
              <p:cNvSpPr>
                <a:spLocks noChangeArrowheads="1"/>
              </p:cNvSpPr>
              <p:nvPr/>
            </p:nvSpPr>
            <p:spPr bwMode="auto">
              <a:xfrm>
                <a:off x="247" y="2402"/>
                <a:ext cx="139" cy="1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36" name="Rectangle 131"/>
              <p:cNvSpPr>
                <a:spLocks noChangeArrowheads="1"/>
              </p:cNvSpPr>
              <p:nvPr/>
            </p:nvSpPr>
            <p:spPr bwMode="auto">
              <a:xfrm>
                <a:off x="1222" y="2272"/>
                <a:ext cx="139" cy="1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37" name="Rectangle 132"/>
              <p:cNvSpPr>
                <a:spLocks noChangeArrowheads="1"/>
              </p:cNvSpPr>
              <p:nvPr/>
            </p:nvSpPr>
            <p:spPr bwMode="auto">
              <a:xfrm>
                <a:off x="1083" y="2272"/>
                <a:ext cx="139" cy="1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38" name="Rectangle 133"/>
              <p:cNvSpPr>
                <a:spLocks noChangeArrowheads="1"/>
              </p:cNvSpPr>
              <p:nvPr/>
            </p:nvSpPr>
            <p:spPr bwMode="auto">
              <a:xfrm>
                <a:off x="943" y="2272"/>
                <a:ext cx="140" cy="1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39" name="Rectangle 134"/>
              <p:cNvSpPr>
                <a:spLocks noChangeArrowheads="1"/>
              </p:cNvSpPr>
              <p:nvPr/>
            </p:nvSpPr>
            <p:spPr bwMode="auto">
              <a:xfrm>
                <a:off x="804" y="2272"/>
                <a:ext cx="139" cy="1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40" name="Rectangle 135"/>
              <p:cNvSpPr>
                <a:spLocks noChangeArrowheads="1"/>
              </p:cNvSpPr>
              <p:nvPr/>
            </p:nvSpPr>
            <p:spPr bwMode="auto">
              <a:xfrm>
                <a:off x="665" y="2272"/>
                <a:ext cx="139" cy="1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41" name="Rectangle 136"/>
              <p:cNvSpPr>
                <a:spLocks noChangeArrowheads="1"/>
              </p:cNvSpPr>
              <p:nvPr/>
            </p:nvSpPr>
            <p:spPr bwMode="auto">
              <a:xfrm>
                <a:off x="526" y="2272"/>
                <a:ext cx="139" cy="1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42" name="Rectangle 137"/>
              <p:cNvSpPr>
                <a:spLocks noChangeArrowheads="1"/>
              </p:cNvSpPr>
              <p:nvPr/>
            </p:nvSpPr>
            <p:spPr bwMode="auto">
              <a:xfrm>
                <a:off x="386" y="2272"/>
                <a:ext cx="140" cy="1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43" name="Rectangle 138"/>
              <p:cNvSpPr>
                <a:spLocks noChangeArrowheads="1"/>
              </p:cNvSpPr>
              <p:nvPr/>
            </p:nvSpPr>
            <p:spPr bwMode="auto">
              <a:xfrm>
                <a:off x="247" y="2272"/>
                <a:ext cx="139" cy="1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44" name="Line 139"/>
              <p:cNvSpPr>
                <a:spLocks noChangeShapeType="1"/>
              </p:cNvSpPr>
              <p:nvPr/>
            </p:nvSpPr>
            <p:spPr bwMode="auto">
              <a:xfrm>
                <a:off x="247" y="2272"/>
                <a:ext cx="1114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45" name="Line 140"/>
              <p:cNvSpPr>
                <a:spLocks noChangeShapeType="1"/>
              </p:cNvSpPr>
              <p:nvPr/>
            </p:nvSpPr>
            <p:spPr bwMode="auto">
              <a:xfrm>
                <a:off x="247" y="2402"/>
                <a:ext cx="111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46" name="Line 141"/>
              <p:cNvSpPr>
                <a:spLocks noChangeShapeType="1"/>
              </p:cNvSpPr>
              <p:nvPr/>
            </p:nvSpPr>
            <p:spPr bwMode="auto">
              <a:xfrm>
                <a:off x="247" y="2542"/>
                <a:ext cx="111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47" name="Line 142"/>
              <p:cNvSpPr>
                <a:spLocks noChangeShapeType="1"/>
              </p:cNvSpPr>
              <p:nvPr/>
            </p:nvSpPr>
            <p:spPr bwMode="auto">
              <a:xfrm>
                <a:off x="247" y="2682"/>
                <a:ext cx="111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48" name="Line 143"/>
              <p:cNvSpPr>
                <a:spLocks noChangeShapeType="1"/>
              </p:cNvSpPr>
              <p:nvPr/>
            </p:nvSpPr>
            <p:spPr bwMode="auto">
              <a:xfrm>
                <a:off x="247" y="2822"/>
                <a:ext cx="1114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49" name="Line 144"/>
              <p:cNvSpPr>
                <a:spLocks noChangeShapeType="1"/>
              </p:cNvSpPr>
              <p:nvPr/>
            </p:nvSpPr>
            <p:spPr bwMode="auto">
              <a:xfrm>
                <a:off x="247" y="2272"/>
                <a:ext cx="0" cy="55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50" name="Line 145"/>
              <p:cNvSpPr>
                <a:spLocks noChangeShapeType="1"/>
              </p:cNvSpPr>
              <p:nvPr/>
            </p:nvSpPr>
            <p:spPr bwMode="auto">
              <a:xfrm>
                <a:off x="386" y="2272"/>
                <a:ext cx="0" cy="5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51" name="Line 146"/>
              <p:cNvSpPr>
                <a:spLocks noChangeShapeType="1"/>
              </p:cNvSpPr>
              <p:nvPr/>
            </p:nvSpPr>
            <p:spPr bwMode="auto">
              <a:xfrm>
                <a:off x="526" y="2272"/>
                <a:ext cx="0" cy="5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52" name="Line 147"/>
              <p:cNvSpPr>
                <a:spLocks noChangeShapeType="1"/>
              </p:cNvSpPr>
              <p:nvPr/>
            </p:nvSpPr>
            <p:spPr bwMode="auto">
              <a:xfrm>
                <a:off x="665" y="2272"/>
                <a:ext cx="0" cy="5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53" name="Line 148"/>
              <p:cNvSpPr>
                <a:spLocks noChangeShapeType="1"/>
              </p:cNvSpPr>
              <p:nvPr/>
            </p:nvSpPr>
            <p:spPr bwMode="auto">
              <a:xfrm>
                <a:off x="804" y="2272"/>
                <a:ext cx="0" cy="5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54" name="Line 149"/>
              <p:cNvSpPr>
                <a:spLocks noChangeShapeType="1"/>
              </p:cNvSpPr>
              <p:nvPr/>
            </p:nvSpPr>
            <p:spPr bwMode="auto">
              <a:xfrm>
                <a:off x="943" y="2272"/>
                <a:ext cx="0" cy="5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55" name="Line 150"/>
              <p:cNvSpPr>
                <a:spLocks noChangeShapeType="1"/>
              </p:cNvSpPr>
              <p:nvPr/>
            </p:nvSpPr>
            <p:spPr bwMode="auto">
              <a:xfrm>
                <a:off x="1083" y="2272"/>
                <a:ext cx="0" cy="5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56" name="Line 151"/>
              <p:cNvSpPr>
                <a:spLocks noChangeShapeType="1"/>
              </p:cNvSpPr>
              <p:nvPr/>
            </p:nvSpPr>
            <p:spPr bwMode="auto">
              <a:xfrm>
                <a:off x="1222" y="2272"/>
                <a:ext cx="0" cy="5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57" name="Line 152"/>
              <p:cNvSpPr>
                <a:spLocks noChangeShapeType="1"/>
              </p:cNvSpPr>
              <p:nvPr/>
            </p:nvSpPr>
            <p:spPr bwMode="auto">
              <a:xfrm>
                <a:off x="1361" y="2272"/>
                <a:ext cx="0" cy="55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505" name="Text Box 153"/>
            <p:cNvSpPr txBox="1">
              <a:spLocks noChangeArrowheads="1"/>
            </p:cNvSpPr>
            <p:nvPr/>
          </p:nvSpPr>
          <p:spPr bwMode="auto">
            <a:xfrm>
              <a:off x="1346" y="2694"/>
              <a:ext cx="143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5506" name="Text Box 154"/>
            <p:cNvSpPr txBox="1">
              <a:spLocks noChangeArrowheads="1"/>
            </p:cNvSpPr>
            <p:nvPr/>
          </p:nvSpPr>
          <p:spPr bwMode="auto">
            <a:xfrm>
              <a:off x="112" y="2687"/>
              <a:ext cx="143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5507" name="Text Box 155"/>
            <p:cNvSpPr txBox="1">
              <a:spLocks noChangeArrowheads="1"/>
            </p:cNvSpPr>
            <p:nvPr/>
          </p:nvSpPr>
          <p:spPr bwMode="auto">
            <a:xfrm>
              <a:off x="729" y="2832"/>
              <a:ext cx="148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5508" name="Text Box 156"/>
            <p:cNvSpPr txBox="1">
              <a:spLocks noChangeArrowheads="1"/>
            </p:cNvSpPr>
            <p:nvPr/>
          </p:nvSpPr>
          <p:spPr bwMode="auto">
            <a:xfrm>
              <a:off x="1377" y="2186"/>
              <a:ext cx="144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5509" name="Text Box 157"/>
            <p:cNvSpPr txBox="1">
              <a:spLocks noChangeArrowheads="1"/>
            </p:cNvSpPr>
            <p:nvPr/>
          </p:nvSpPr>
          <p:spPr bwMode="auto">
            <a:xfrm>
              <a:off x="1383" y="2312"/>
              <a:ext cx="143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5510" name="Line 158"/>
            <p:cNvSpPr>
              <a:spLocks noChangeShapeType="1"/>
            </p:cNvSpPr>
            <p:nvPr/>
          </p:nvSpPr>
          <p:spPr bwMode="auto">
            <a:xfrm flipV="1">
              <a:off x="804" y="2402"/>
              <a:ext cx="557" cy="420"/>
            </a:xfrm>
            <a:prstGeom prst="line">
              <a:avLst/>
            </a:prstGeom>
            <a:noFill/>
            <a:ln w="9525">
              <a:solidFill>
                <a:srgbClr val="99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11" name="Arc 159"/>
            <p:cNvSpPr>
              <a:spLocks/>
            </p:cNvSpPr>
            <p:nvPr/>
          </p:nvSpPr>
          <p:spPr bwMode="auto">
            <a:xfrm rot="-4042384">
              <a:off x="1285" y="2534"/>
              <a:ext cx="106" cy="181"/>
            </a:xfrm>
            <a:custGeom>
              <a:avLst/>
              <a:gdLst>
                <a:gd name="T0" fmla="*/ 0 w 33046"/>
                <a:gd name="T1" fmla="*/ 0 h 43200"/>
                <a:gd name="T2" fmla="*/ 0 w 33046"/>
                <a:gd name="T3" fmla="*/ 0 h 43200"/>
                <a:gd name="T4" fmla="*/ 0 w 33046"/>
                <a:gd name="T5" fmla="*/ 0 h 43200"/>
                <a:gd name="T6" fmla="*/ 0 60000 65536"/>
                <a:gd name="T7" fmla="*/ 0 60000 65536"/>
                <a:gd name="T8" fmla="*/ 0 60000 65536"/>
                <a:gd name="T9" fmla="*/ 0 w 33046"/>
                <a:gd name="T10" fmla="*/ 0 h 43200"/>
                <a:gd name="T11" fmla="*/ 33046 w 3304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046" h="43200" fill="none" extrusionOk="0">
                  <a:moveTo>
                    <a:pt x="0" y="3282"/>
                  </a:moveTo>
                  <a:cubicBezTo>
                    <a:pt x="3432" y="1137"/>
                    <a:pt x="7398" y="-1"/>
                    <a:pt x="11446" y="0"/>
                  </a:cubicBezTo>
                  <a:cubicBezTo>
                    <a:pt x="23375" y="0"/>
                    <a:pt x="33046" y="9670"/>
                    <a:pt x="33046" y="21600"/>
                  </a:cubicBezTo>
                  <a:cubicBezTo>
                    <a:pt x="33046" y="33529"/>
                    <a:pt x="23375" y="43200"/>
                    <a:pt x="11446" y="43200"/>
                  </a:cubicBezTo>
                  <a:cubicBezTo>
                    <a:pt x="10086" y="43200"/>
                    <a:pt x="8730" y="43071"/>
                    <a:pt x="7396" y="42816"/>
                  </a:cubicBezTo>
                </a:path>
                <a:path w="33046" h="43200" stroke="0" extrusionOk="0">
                  <a:moveTo>
                    <a:pt x="0" y="3282"/>
                  </a:moveTo>
                  <a:cubicBezTo>
                    <a:pt x="3432" y="1137"/>
                    <a:pt x="7398" y="-1"/>
                    <a:pt x="11446" y="0"/>
                  </a:cubicBezTo>
                  <a:cubicBezTo>
                    <a:pt x="23375" y="0"/>
                    <a:pt x="33046" y="9670"/>
                    <a:pt x="33046" y="21600"/>
                  </a:cubicBezTo>
                  <a:cubicBezTo>
                    <a:pt x="33046" y="33529"/>
                    <a:pt x="23375" y="43200"/>
                    <a:pt x="11446" y="43200"/>
                  </a:cubicBezTo>
                  <a:cubicBezTo>
                    <a:pt x="10086" y="43200"/>
                    <a:pt x="8730" y="43071"/>
                    <a:pt x="7396" y="42816"/>
                  </a:cubicBezTo>
                  <a:lnTo>
                    <a:pt x="11446" y="21600"/>
                  </a:lnTo>
                  <a:lnTo>
                    <a:pt x="0" y="3282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368" name="Text Box 160"/>
          <p:cNvSpPr txBox="1">
            <a:spLocks noChangeArrowheads="1"/>
          </p:cNvSpPr>
          <p:nvPr/>
        </p:nvSpPr>
        <p:spPr bwMode="auto">
          <a:xfrm>
            <a:off x="7127875" y="3006725"/>
            <a:ext cx="88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2</a:t>
            </a:r>
          </a:p>
        </p:txBody>
      </p:sp>
      <p:grpSp>
        <p:nvGrpSpPr>
          <p:cNvPr id="15369" name="Group 161"/>
          <p:cNvGrpSpPr>
            <a:grpSpLocks/>
          </p:cNvGrpSpPr>
          <p:nvPr/>
        </p:nvGrpSpPr>
        <p:grpSpPr bwMode="auto">
          <a:xfrm>
            <a:off x="608013" y="4349750"/>
            <a:ext cx="3082925" cy="1688613"/>
            <a:chOff x="1468" y="2185"/>
            <a:chExt cx="1415" cy="790"/>
          </a:xfrm>
        </p:grpSpPr>
        <p:sp>
          <p:nvSpPr>
            <p:cNvPr id="15457" name="Freeform 162"/>
            <p:cNvSpPr>
              <a:spLocks/>
            </p:cNvSpPr>
            <p:nvPr/>
          </p:nvSpPr>
          <p:spPr bwMode="auto">
            <a:xfrm>
              <a:off x="2033" y="2402"/>
              <a:ext cx="678" cy="414"/>
            </a:xfrm>
            <a:custGeom>
              <a:avLst/>
              <a:gdLst>
                <a:gd name="T0" fmla="*/ 0 w 678"/>
                <a:gd name="T1" fmla="*/ 411 h 414"/>
                <a:gd name="T2" fmla="*/ 125 w 678"/>
                <a:gd name="T3" fmla="*/ 414 h 414"/>
                <a:gd name="T4" fmla="*/ 678 w 678"/>
                <a:gd name="T5" fmla="*/ 0 h 414"/>
                <a:gd name="T6" fmla="*/ 412 w 678"/>
                <a:gd name="T7" fmla="*/ 0 h 414"/>
                <a:gd name="T8" fmla="*/ 0 w 678"/>
                <a:gd name="T9" fmla="*/ 411 h 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8"/>
                <a:gd name="T16" fmla="*/ 0 h 414"/>
                <a:gd name="T17" fmla="*/ 678 w 678"/>
                <a:gd name="T18" fmla="*/ 414 h 4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8" h="414">
                  <a:moveTo>
                    <a:pt x="0" y="411"/>
                  </a:moveTo>
                  <a:lnTo>
                    <a:pt x="125" y="414"/>
                  </a:lnTo>
                  <a:lnTo>
                    <a:pt x="678" y="0"/>
                  </a:lnTo>
                  <a:lnTo>
                    <a:pt x="412" y="0"/>
                  </a:lnTo>
                  <a:lnTo>
                    <a:pt x="0" y="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58" name="Freeform 163"/>
            <p:cNvSpPr>
              <a:spLocks/>
            </p:cNvSpPr>
            <p:nvPr/>
          </p:nvSpPr>
          <p:spPr bwMode="auto">
            <a:xfrm>
              <a:off x="1604" y="2238"/>
              <a:ext cx="1101" cy="164"/>
            </a:xfrm>
            <a:custGeom>
              <a:avLst/>
              <a:gdLst>
                <a:gd name="T0" fmla="*/ 0 w 1101"/>
                <a:gd name="T1" fmla="*/ 164 h 164"/>
                <a:gd name="T2" fmla="*/ 1095 w 1101"/>
                <a:gd name="T3" fmla="*/ 162 h 164"/>
                <a:gd name="T4" fmla="*/ 1101 w 1101"/>
                <a:gd name="T5" fmla="*/ 0 h 164"/>
                <a:gd name="T6" fmla="*/ 3 w 1101"/>
                <a:gd name="T7" fmla="*/ 30 h 1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1"/>
                <a:gd name="T13" fmla="*/ 0 h 164"/>
                <a:gd name="T14" fmla="*/ 1101 w 1101"/>
                <a:gd name="T15" fmla="*/ 164 h 1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1" h="164">
                  <a:moveTo>
                    <a:pt x="0" y="164"/>
                  </a:moveTo>
                  <a:lnTo>
                    <a:pt x="1095" y="162"/>
                  </a:lnTo>
                  <a:lnTo>
                    <a:pt x="1101" y="0"/>
                  </a:lnTo>
                  <a:lnTo>
                    <a:pt x="3" y="30"/>
                  </a:lnTo>
                </a:path>
              </a:pathLst>
            </a:cu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59" name="Rectangle 164"/>
            <p:cNvSpPr>
              <a:spLocks noChangeArrowheads="1"/>
            </p:cNvSpPr>
            <p:nvPr/>
          </p:nvSpPr>
          <p:spPr bwMode="auto">
            <a:xfrm>
              <a:off x="2020" y="268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60" name="Rectangle 165"/>
            <p:cNvSpPr>
              <a:spLocks noChangeArrowheads="1"/>
            </p:cNvSpPr>
            <p:nvPr/>
          </p:nvSpPr>
          <p:spPr bwMode="auto">
            <a:xfrm>
              <a:off x="1881" y="268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61" name="Rectangle 166"/>
            <p:cNvSpPr>
              <a:spLocks noChangeArrowheads="1"/>
            </p:cNvSpPr>
            <p:nvPr/>
          </p:nvSpPr>
          <p:spPr bwMode="auto">
            <a:xfrm>
              <a:off x="1741" y="2682"/>
              <a:ext cx="140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62" name="Rectangle 167"/>
            <p:cNvSpPr>
              <a:spLocks noChangeArrowheads="1"/>
            </p:cNvSpPr>
            <p:nvPr/>
          </p:nvSpPr>
          <p:spPr bwMode="auto">
            <a:xfrm>
              <a:off x="1602" y="268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63" name="Rectangle 168"/>
            <p:cNvSpPr>
              <a:spLocks noChangeArrowheads="1"/>
            </p:cNvSpPr>
            <p:nvPr/>
          </p:nvSpPr>
          <p:spPr bwMode="auto">
            <a:xfrm>
              <a:off x="2159" y="254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64" name="Rectangle 169"/>
            <p:cNvSpPr>
              <a:spLocks noChangeArrowheads="1"/>
            </p:cNvSpPr>
            <p:nvPr/>
          </p:nvSpPr>
          <p:spPr bwMode="auto">
            <a:xfrm>
              <a:off x="2020" y="254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65" name="Rectangle 170"/>
            <p:cNvSpPr>
              <a:spLocks noChangeArrowheads="1"/>
            </p:cNvSpPr>
            <p:nvPr/>
          </p:nvSpPr>
          <p:spPr bwMode="auto">
            <a:xfrm>
              <a:off x="1881" y="254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66" name="Rectangle 171"/>
            <p:cNvSpPr>
              <a:spLocks noChangeArrowheads="1"/>
            </p:cNvSpPr>
            <p:nvPr/>
          </p:nvSpPr>
          <p:spPr bwMode="auto">
            <a:xfrm>
              <a:off x="1741" y="2542"/>
              <a:ext cx="140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67" name="Rectangle 172"/>
            <p:cNvSpPr>
              <a:spLocks noChangeArrowheads="1"/>
            </p:cNvSpPr>
            <p:nvPr/>
          </p:nvSpPr>
          <p:spPr bwMode="auto">
            <a:xfrm>
              <a:off x="1602" y="254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68" name="Rectangle 173"/>
            <p:cNvSpPr>
              <a:spLocks noChangeArrowheads="1"/>
            </p:cNvSpPr>
            <p:nvPr/>
          </p:nvSpPr>
          <p:spPr bwMode="auto">
            <a:xfrm>
              <a:off x="2298" y="2402"/>
              <a:ext cx="140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69" name="Rectangle 174"/>
            <p:cNvSpPr>
              <a:spLocks noChangeArrowheads="1"/>
            </p:cNvSpPr>
            <p:nvPr/>
          </p:nvSpPr>
          <p:spPr bwMode="auto">
            <a:xfrm>
              <a:off x="2159" y="240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70" name="Rectangle 175"/>
            <p:cNvSpPr>
              <a:spLocks noChangeArrowheads="1"/>
            </p:cNvSpPr>
            <p:nvPr/>
          </p:nvSpPr>
          <p:spPr bwMode="auto">
            <a:xfrm>
              <a:off x="2020" y="240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71" name="Rectangle 176"/>
            <p:cNvSpPr>
              <a:spLocks noChangeArrowheads="1"/>
            </p:cNvSpPr>
            <p:nvPr/>
          </p:nvSpPr>
          <p:spPr bwMode="auto">
            <a:xfrm>
              <a:off x="1881" y="240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72" name="Rectangle 177"/>
            <p:cNvSpPr>
              <a:spLocks noChangeArrowheads="1"/>
            </p:cNvSpPr>
            <p:nvPr/>
          </p:nvSpPr>
          <p:spPr bwMode="auto">
            <a:xfrm>
              <a:off x="1741" y="2402"/>
              <a:ext cx="140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73" name="Rectangle 178"/>
            <p:cNvSpPr>
              <a:spLocks noChangeArrowheads="1"/>
            </p:cNvSpPr>
            <p:nvPr/>
          </p:nvSpPr>
          <p:spPr bwMode="auto">
            <a:xfrm>
              <a:off x="1602" y="2402"/>
              <a:ext cx="139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74" name="Rectangle 179"/>
            <p:cNvSpPr>
              <a:spLocks noChangeArrowheads="1"/>
            </p:cNvSpPr>
            <p:nvPr/>
          </p:nvSpPr>
          <p:spPr bwMode="auto">
            <a:xfrm>
              <a:off x="2577" y="2272"/>
              <a:ext cx="139" cy="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75" name="Rectangle 180"/>
            <p:cNvSpPr>
              <a:spLocks noChangeArrowheads="1"/>
            </p:cNvSpPr>
            <p:nvPr/>
          </p:nvSpPr>
          <p:spPr bwMode="auto">
            <a:xfrm>
              <a:off x="2438" y="2272"/>
              <a:ext cx="139" cy="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76" name="Rectangle 181"/>
            <p:cNvSpPr>
              <a:spLocks noChangeArrowheads="1"/>
            </p:cNvSpPr>
            <p:nvPr/>
          </p:nvSpPr>
          <p:spPr bwMode="auto">
            <a:xfrm>
              <a:off x="2298" y="2272"/>
              <a:ext cx="140" cy="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77" name="Rectangle 182"/>
            <p:cNvSpPr>
              <a:spLocks noChangeArrowheads="1"/>
            </p:cNvSpPr>
            <p:nvPr/>
          </p:nvSpPr>
          <p:spPr bwMode="auto">
            <a:xfrm>
              <a:off x="2159" y="2272"/>
              <a:ext cx="139" cy="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78" name="Rectangle 183"/>
            <p:cNvSpPr>
              <a:spLocks noChangeArrowheads="1"/>
            </p:cNvSpPr>
            <p:nvPr/>
          </p:nvSpPr>
          <p:spPr bwMode="auto">
            <a:xfrm>
              <a:off x="2020" y="2272"/>
              <a:ext cx="139" cy="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79" name="Rectangle 184"/>
            <p:cNvSpPr>
              <a:spLocks noChangeArrowheads="1"/>
            </p:cNvSpPr>
            <p:nvPr/>
          </p:nvSpPr>
          <p:spPr bwMode="auto">
            <a:xfrm>
              <a:off x="1881" y="2272"/>
              <a:ext cx="139" cy="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80" name="Rectangle 185"/>
            <p:cNvSpPr>
              <a:spLocks noChangeArrowheads="1"/>
            </p:cNvSpPr>
            <p:nvPr/>
          </p:nvSpPr>
          <p:spPr bwMode="auto">
            <a:xfrm>
              <a:off x="1741" y="2272"/>
              <a:ext cx="140" cy="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81" name="Rectangle 186"/>
            <p:cNvSpPr>
              <a:spLocks noChangeArrowheads="1"/>
            </p:cNvSpPr>
            <p:nvPr/>
          </p:nvSpPr>
          <p:spPr bwMode="auto">
            <a:xfrm>
              <a:off x="1602" y="2272"/>
              <a:ext cx="139" cy="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vi-VN" altLang="en-US" sz="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82" name="Line 187"/>
            <p:cNvSpPr>
              <a:spLocks noChangeShapeType="1"/>
            </p:cNvSpPr>
            <p:nvPr/>
          </p:nvSpPr>
          <p:spPr bwMode="auto">
            <a:xfrm>
              <a:off x="1602" y="2272"/>
              <a:ext cx="1114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83" name="Line 188"/>
            <p:cNvSpPr>
              <a:spLocks noChangeShapeType="1"/>
            </p:cNvSpPr>
            <p:nvPr/>
          </p:nvSpPr>
          <p:spPr bwMode="auto">
            <a:xfrm>
              <a:off x="1602" y="2402"/>
              <a:ext cx="111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84" name="Freeform 189"/>
            <p:cNvSpPr>
              <a:spLocks/>
            </p:cNvSpPr>
            <p:nvPr/>
          </p:nvSpPr>
          <p:spPr bwMode="auto">
            <a:xfrm>
              <a:off x="1602" y="2540"/>
              <a:ext cx="932" cy="2"/>
            </a:xfrm>
            <a:custGeom>
              <a:avLst/>
              <a:gdLst>
                <a:gd name="T0" fmla="*/ 0 w 932"/>
                <a:gd name="T1" fmla="*/ 2 h 2"/>
                <a:gd name="T2" fmla="*/ 932 w 932"/>
                <a:gd name="T3" fmla="*/ 0 h 2"/>
                <a:gd name="T4" fmla="*/ 0 60000 65536"/>
                <a:gd name="T5" fmla="*/ 0 60000 65536"/>
                <a:gd name="T6" fmla="*/ 0 w 932"/>
                <a:gd name="T7" fmla="*/ 0 h 2"/>
                <a:gd name="T8" fmla="*/ 932 w 93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32" h="2">
                  <a:moveTo>
                    <a:pt x="0" y="2"/>
                  </a:moveTo>
                  <a:lnTo>
                    <a:pt x="93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85" name="Freeform 190"/>
            <p:cNvSpPr>
              <a:spLocks/>
            </p:cNvSpPr>
            <p:nvPr/>
          </p:nvSpPr>
          <p:spPr bwMode="auto">
            <a:xfrm>
              <a:off x="1602" y="2682"/>
              <a:ext cx="742" cy="1"/>
            </a:xfrm>
            <a:custGeom>
              <a:avLst/>
              <a:gdLst>
                <a:gd name="T0" fmla="*/ 0 w 742"/>
                <a:gd name="T1" fmla="*/ 0 h 1"/>
                <a:gd name="T2" fmla="*/ 742 w 742"/>
                <a:gd name="T3" fmla="*/ 0 h 1"/>
                <a:gd name="T4" fmla="*/ 0 60000 65536"/>
                <a:gd name="T5" fmla="*/ 0 60000 65536"/>
                <a:gd name="T6" fmla="*/ 0 w 742"/>
                <a:gd name="T7" fmla="*/ 0 h 1"/>
                <a:gd name="T8" fmla="*/ 742 w 74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42" h="1">
                  <a:moveTo>
                    <a:pt x="0" y="0"/>
                  </a:moveTo>
                  <a:lnTo>
                    <a:pt x="7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86" name="Line 191"/>
            <p:cNvSpPr>
              <a:spLocks noChangeShapeType="1"/>
            </p:cNvSpPr>
            <p:nvPr/>
          </p:nvSpPr>
          <p:spPr bwMode="auto">
            <a:xfrm>
              <a:off x="1602" y="2822"/>
              <a:ext cx="556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87" name="Line 192"/>
            <p:cNvSpPr>
              <a:spLocks noChangeShapeType="1"/>
            </p:cNvSpPr>
            <p:nvPr/>
          </p:nvSpPr>
          <p:spPr bwMode="auto">
            <a:xfrm>
              <a:off x="1602" y="2272"/>
              <a:ext cx="0" cy="55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88" name="Line 193"/>
            <p:cNvSpPr>
              <a:spLocks noChangeShapeType="1"/>
            </p:cNvSpPr>
            <p:nvPr/>
          </p:nvSpPr>
          <p:spPr bwMode="auto">
            <a:xfrm>
              <a:off x="1741" y="2272"/>
              <a:ext cx="0" cy="5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89" name="Line 194"/>
            <p:cNvSpPr>
              <a:spLocks noChangeShapeType="1"/>
            </p:cNvSpPr>
            <p:nvPr/>
          </p:nvSpPr>
          <p:spPr bwMode="auto">
            <a:xfrm>
              <a:off x="1881" y="2272"/>
              <a:ext cx="0" cy="5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90" name="Line 195"/>
            <p:cNvSpPr>
              <a:spLocks noChangeShapeType="1"/>
            </p:cNvSpPr>
            <p:nvPr/>
          </p:nvSpPr>
          <p:spPr bwMode="auto">
            <a:xfrm>
              <a:off x="2020" y="2272"/>
              <a:ext cx="0" cy="5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91" name="Line 196"/>
            <p:cNvSpPr>
              <a:spLocks noChangeShapeType="1"/>
            </p:cNvSpPr>
            <p:nvPr/>
          </p:nvSpPr>
          <p:spPr bwMode="auto">
            <a:xfrm>
              <a:off x="2159" y="2272"/>
              <a:ext cx="0" cy="5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92" name="Line 197"/>
            <p:cNvSpPr>
              <a:spLocks noChangeShapeType="1"/>
            </p:cNvSpPr>
            <p:nvPr/>
          </p:nvSpPr>
          <p:spPr bwMode="auto">
            <a:xfrm>
              <a:off x="2298" y="2272"/>
              <a:ext cx="0" cy="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93" name="Freeform 198"/>
            <p:cNvSpPr>
              <a:spLocks/>
            </p:cNvSpPr>
            <p:nvPr/>
          </p:nvSpPr>
          <p:spPr bwMode="auto">
            <a:xfrm>
              <a:off x="2438" y="2272"/>
              <a:ext cx="1" cy="338"/>
            </a:xfrm>
            <a:custGeom>
              <a:avLst/>
              <a:gdLst>
                <a:gd name="T0" fmla="*/ 0 w 1"/>
                <a:gd name="T1" fmla="*/ 0 h 338"/>
                <a:gd name="T2" fmla="*/ 0 w 1"/>
                <a:gd name="T3" fmla="*/ 338 h 338"/>
                <a:gd name="T4" fmla="*/ 0 60000 65536"/>
                <a:gd name="T5" fmla="*/ 0 60000 65536"/>
                <a:gd name="T6" fmla="*/ 0 w 1"/>
                <a:gd name="T7" fmla="*/ 0 h 338"/>
                <a:gd name="T8" fmla="*/ 1 w 1"/>
                <a:gd name="T9" fmla="*/ 338 h 33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8">
                  <a:moveTo>
                    <a:pt x="0" y="0"/>
                  </a:moveTo>
                  <a:lnTo>
                    <a:pt x="0" y="338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94" name="Freeform 199"/>
            <p:cNvSpPr>
              <a:spLocks/>
            </p:cNvSpPr>
            <p:nvPr/>
          </p:nvSpPr>
          <p:spPr bwMode="auto">
            <a:xfrm>
              <a:off x="2576" y="2272"/>
              <a:ext cx="1" cy="234"/>
            </a:xfrm>
            <a:custGeom>
              <a:avLst/>
              <a:gdLst>
                <a:gd name="T0" fmla="*/ 1 w 1"/>
                <a:gd name="T1" fmla="*/ 0 h 234"/>
                <a:gd name="T2" fmla="*/ 0 w 1"/>
                <a:gd name="T3" fmla="*/ 234 h 234"/>
                <a:gd name="T4" fmla="*/ 0 60000 65536"/>
                <a:gd name="T5" fmla="*/ 0 60000 65536"/>
                <a:gd name="T6" fmla="*/ 0 w 1"/>
                <a:gd name="T7" fmla="*/ 0 h 234"/>
                <a:gd name="T8" fmla="*/ 1 w 1"/>
                <a:gd name="T9" fmla="*/ 234 h 2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34">
                  <a:moveTo>
                    <a:pt x="1" y="0"/>
                  </a:moveTo>
                  <a:lnTo>
                    <a:pt x="0" y="23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95" name="Freeform 200"/>
            <p:cNvSpPr>
              <a:spLocks/>
            </p:cNvSpPr>
            <p:nvPr/>
          </p:nvSpPr>
          <p:spPr bwMode="auto">
            <a:xfrm>
              <a:off x="2716" y="2272"/>
              <a:ext cx="1" cy="132"/>
            </a:xfrm>
            <a:custGeom>
              <a:avLst/>
              <a:gdLst>
                <a:gd name="T0" fmla="*/ 0 w 1"/>
                <a:gd name="T1" fmla="*/ 0 h 132"/>
                <a:gd name="T2" fmla="*/ 0 w 1"/>
                <a:gd name="T3" fmla="*/ 132 h 132"/>
                <a:gd name="T4" fmla="*/ 0 60000 65536"/>
                <a:gd name="T5" fmla="*/ 0 60000 65536"/>
                <a:gd name="T6" fmla="*/ 0 w 1"/>
                <a:gd name="T7" fmla="*/ 0 h 132"/>
                <a:gd name="T8" fmla="*/ 1 w 1"/>
                <a:gd name="T9" fmla="*/ 132 h 1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32">
                  <a:moveTo>
                    <a:pt x="0" y="0"/>
                  </a:moveTo>
                  <a:lnTo>
                    <a:pt x="0" y="132"/>
                  </a:lnTo>
                </a:path>
              </a:pathLst>
            </a:cu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96" name="Text Box 201"/>
            <p:cNvSpPr txBox="1">
              <a:spLocks noChangeArrowheads="1"/>
            </p:cNvSpPr>
            <p:nvPr/>
          </p:nvSpPr>
          <p:spPr bwMode="auto">
            <a:xfrm>
              <a:off x="1468" y="2686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5497" name="Text Box 202"/>
            <p:cNvSpPr txBox="1">
              <a:spLocks noChangeArrowheads="1"/>
            </p:cNvSpPr>
            <p:nvPr/>
          </p:nvSpPr>
          <p:spPr bwMode="auto">
            <a:xfrm>
              <a:off x="2085" y="2831"/>
              <a:ext cx="149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5498" name="Text Box 203"/>
            <p:cNvSpPr txBox="1">
              <a:spLocks noChangeArrowheads="1"/>
            </p:cNvSpPr>
            <p:nvPr/>
          </p:nvSpPr>
          <p:spPr bwMode="auto">
            <a:xfrm>
              <a:off x="2731" y="2185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5499" name="Text Box 204"/>
            <p:cNvSpPr txBox="1">
              <a:spLocks noChangeArrowheads="1"/>
            </p:cNvSpPr>
            <p:nvPr/>
          </p:nvSpPr>
          <p:spPr bwMode="auto">
            <a:xfrm>
              <a:off x="2739" y="2311"/>
              <a:ext cx="144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5500" name="Line 205"/>
            <p:cNvSpPr>
              <a:spLocks noChangeShapeType="1"/>
            </p:cNvSpPr>
            <p:nvPr/>
          </p:nvSpPr>
          <p:spPr bwMode="auto">
            <a:xfrm flipV="1">
              <a:off x="2159" y="2402"/>
              <a:ext cx="557" cy="4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01" name="Line 206"/>
            <p:cNvSpPr>
              <a:spLocks noChangeShapeType="1"/>
            </p:cNvSpPr>
            <p:nvPr/>
          </p:nvSpPr>
          <p:spPr bwMode="auto">
            <a:xfrm>
              <a:off x="1936" y="2272"/>
              <a:ext cx="222" cy="544"/>
            </a:xfrm>
            <a:prstGeom prst="line">
              <a:avLst/>
            </a:prstGeom>
            <a:noFill/>
            <a:ln w="12700">
              <a:solidFill>
                <a:srgbClr val="99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02" name="Line 207"/>
            <p:cNvSpPr>
              <a:spLocks noChangeShapeType="1"/>
            </p:cNvSpPr>
            <p:nvPr/>
          </p:nvSpPr>
          <p:spPr bwMode="auto">
            <a:xfrm flipV="1">
              <a:off x="1976" y="2490"/>
              <a:ext cx="162" cy="84"/>
            </a:xfrm>
            <a:prstGeom prst="line">
              <a:avLst/>
            </a:prstGeom>
            <a:noFill/>
            <a:ln w="9525">
              <a:solidFill>
                <a:srgbClr val="99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370" name="Text Box 208"/>
          <p:cNvSpPr txBox="1">
            <a:spLocks noChangeArrowheads="1"/>
          </p:cNvSpPr>
          <p:nvPr/>
        </p:nvSpPr>
        <p:spPr bwMode="auto">
          <a:xfrm>
            <a:off x="1458913" y="6026150"/>
            <a:ext cx="88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3</a:t>
            </a:r>
          </a:p>
        </p:txBody>
      </p:sp>
      <p:grpSp>
        <p:nvGrpSpPr>
          <p:cNvPr id="15371" name="Group 209"/>
          <p:cNvGrpSpPr>
            <a:grpSpLocks/>
          </p:cNvGrpSpPr>
          <p:nvPr/>
        </p:nvGrpSpPr>
        <p:grpSpPr bwMode="auto">
          <a:xfrm rot="-291289">
            <a:off x="4038686" y="3962305"/>
            <a:ext cx="2061174" cy="2000792"/>
            <a:chOff x="1261" y="3202"/>
            <a:chExt cx="943" cy="940"/>
          </a:xfrm>
        </p:grpSpPr>
        <p:grpSp>
          <p:nvGrpSpPr>
            <p:cNvPr id="15407" name="Group 210"/>
            <p:cNvGrpSpPr>
              <a:grpSpLocks/>
            </p:cNvGrpSpPr>
            <p:nvPr/>
          </p:nvGrpSpPr>
          <p:grpSpPr bwMode="auto">
            <a:xfrm rot="-654521">
              <a:off x="1261" y="3202"/>
              <a:ext cx="943" cy="940"/>
              <a:chOff x="1500" y="3072"/>
              <a:chExt cx="943" cy="940"/>
            </a:xfrm>
          </p:grpSpPr>
          <p:sp>
            <p:nvSpPr>
              <p:cNvPr id="15409" name="Freeform 211"/>
              <p:cNvSpPr>
                <a:spLocks/>
              </p:cNvSpPr>
              <p:nvPr/>
            </p:nvSpPr>
            <p:spPr bwMode="auto">
              <a:xfrm>
                <a:off x="1560" y="3072"/>
                <a:ext cx="264" cy="256"/>
              </a:xfrm>
              <a:custGeom>
                <a:avLst/>
                <a:gdLst>
                  <a:gd name="T0" fmla="*/ 28 w 264"/>
                  <a:gd name="T1" fmla="*/ 256 h 256"/>
                  <a:gd name="T2" fmla="*/ 264 w 264"/>
                  <a:gd name="T3" fmla="*/ 28 h 256"/>
                  <a:gd name="T4" fmla="*/ 252 w 264"/>
                  <a:gd name="T5" fmla="*/ 0 h 256"/>
                  <a:gd name="T6" fmla="*/ 0 w 264"/>
                  <a:gd name="T7" fmla="*/ 216 h 2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4"/>
                  <a:gd name="T13" fmla="*/ 0 h 256"/>
                  <a:gd name="T14" fmla="*/ 264 w 264"/>
                  <a:gd name="T15" fmla="*/ 256 h 2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4" h="256">
                    <a:moveTo>
                      <a:pt x="28" y="256"/>
                    </a:moveTo>
                    <a:lnTo>
                      <a:pt x="264" y="28"/>
                    </a:lnTo>
                    <a:lnTo>
                      <a:pt x="252" y="0"/>
                    </a:lnTo>
                    <a:lnTo>
                      <a:pt x="0" y="216"/>
                    </a:lnTo>
                  </a:path>
                </a:pathLst>
              </a:cu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10" name="Freeform 212"/>
              <p:cNvSpPr>
                <a:spLocks/>
              </p:cNvSpPr>
              <p:nvPr/>
            </p:nvSpPr>
            <p:spPr bwMode="auto">
              <a:xfrm>
                <a:off x="1568" y="3280"/>
                <a:ext cx="702" cy="164"/>
              </a:xfrm>
              <a:custGeom>
                <a:avLst/>
                <a:gdLst>
                  <a:gd name="T0" fmla="*/ 40 w 702"/>
                  <a:gd name="T1" fmla="*/ 164 h 164"/>
                  <a:gd name="T2" fmla="*/ 696 w 702"/>
                  <a:gd name="T3" fmla="*/ 162 h 164"/>
                  <a:gd name="T4" fmla="*/ 702 w 702"/>
                  <a:gd name="T5" fmla="*/ 0 h 164"/>
                  <a:gd name="T6" fmla="*/ 0 w 702"/>
                  <a:gd name="T7" fmla="*/ 30 h 1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02"/>
                  <a:gd name="T13" fmla="*/ 0 h 164"/>
                  <a:gd name="T14" fmla="*/ 702 w 702"/>
                  <a:gd name="T15" fmla="*/ 164 h 1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02" h="164">
                    <a:moveTo>
                      <a:pt x="40" y="164"/>
                    </a:moveTo>
                    <a:lnTo>
                      <a:pt x="696" y="162"/>
                    </a:lnTo>
                    <a:lnTo>
                      <a:pt x="702" y="0"/>
                    </a:lnTo>
                    <a:lnTo>
                      <a:pt x="0" y="30"/>
                    </a:lnTo>
                  </a:path>
                </a:pathLst>
              </a:cu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11" name="Freeform 213"/>
              <p:cNvSpPr>
                <a:spLocks/>
              </p:cNvSpPr>
              <p:nvPr/>
            </p:nvSpPr>
            <p:spPr bwMode="auto">
              <a:xfrm>
                <a:off x="1574" y="3315"/>
                <a:ext cx="702" cy="543"/>
              </a:xfrm>
              <a:custGeom>
                <a:avLst/>
                <a:gdLst>
                  <a:gd name="T0" fmla="*/ 0 w 702"/>
                  <a:gd name="T1" fmla="*/ 1 h 543"/>
                  <a:gd name="T2" fmla="*/ 149 w 702"/>
                  <a:gd name="T3" fmla="*/ 543 h 543"/>
                  <a:gd name="T4" fmla="*/ 702 w 702"/>
                  <a:gd name="T5" fmla="*/ 129 h 543"/>
                  <a:gd name="T6" fmla="*/ 436 w 702"/>
                  <a:gd name="T7" fmla="*/ 129 h 543"/>
                  <a:gd name="T8" fmla="*/ 40 w 702"/>
                  <a:gd name="T9" fmla="*/ 0 h 543"/>
                  <a:gd name="T10" fmla="*/ 0 w 702"/>
                  <a:gd name="T11" fmla="*/ 1 h 5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2"/>
                  <a:gd name="T19" fmla="*/ 0 h 543"/>
                  <a:gd name="T20" fmla="*/ 702 w 702"/>
                  <a:gd name="T21" fmla="*/ 543 h 5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2" h="543">
                    <a:moveTo>
                      <a:pt x="0" y="1"/>
                    </a:moveTo>
                    <a:lnTo>
                      <a:pt x="149" y="543"/>
                    </a:lnTo>
                    <a:lnTo>
                      <a:pt x="702" y="129"/>
                    </a:lnTo>
                    <a:lnTo>
                      <a:pt x="436" y="129"/>
                    </a:lnTo>
                    <a:lnTo>
                      <a:pt x="4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12" name="Rectangle 214"/>
              <p:cNvSpPr>
                <a:spLocks noChangeArrowheads="1"/>
              </p:cNvSpPr>
              <p:nvPr/>
            </p:nvSpPr>
            <p:spPr bwMode="auto">
              <a:xfrm>
                <a:off x="1724" y="3584"/>
                <a:ext cx="139" cy="1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1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13" name="Rectangle 215"/>
              <p:cNvSpPr>
                <a:spLocks noChangeArrowheads="1"/>
              </p:cNvSpPr>
              <p:nvPr/>
            </p:nvSpPr>
            <p:spPr bwMode="auto">
              <a:xfrm>
                <a:off x="1863" y="3444"/>
                <a:ext cx="140" cy="1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1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14" name="Rectangle 216"/>
              <p:cNvSpPr>
                <a:spLocks noChangeArrowheads="1"/>
              </p:cNvSpPr>
              <p:nvPr/>
            </p:nvSpPr>
            <p:spPr bwMode="auto">
              <a:xfrm>
                <a:off x="1724" y="3444"/>
                <a:ext cx="139" cy="1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1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15" name="Rectangle 217"/>
              <p:cNvSpPr>
                <a:spLocks noChangeArrowheads="1"/>
              </p:cNvSpPr>
              <p:nvPr/>
            </p:nvSpPr>
            <p:spPr bwMode="auto">
              <a:xfrm>
                <a:off x="2142" y="3314"/>
                <a:ext cx="139" cy="1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1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16" name="Rectangle 218"/>
              <p:cNvSpPr>
                <a:spLocks noChangeArrowheads="1"/>
              </p:cNvSpPr>
              <p:nvPr/>
            </p:nvSpPr>
            <p:spPr bwMode="auto">
              <a:xfrm>
                <a:off x="2003" y="3314"/>
                <a:ext cx="139" cy="1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1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17" name="Rectangle 219"/>
              <p:cNvSpPr>
                <a:spLocks noChangeArrowheads="1"/>
              </p:cNvSpPr>
              <p:nvPr/>
            </p:nvSpPr>
            <p:spPr bwMode="auto">
              <a:xfrm>
                <a:off x="1863" y="3314"/>
                <a:ext cx="140" cy="1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1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18" name="Rectangle 220"/>
              <p:cNvSpPr>
                <a:spLocks noChangeArrowheads="1"/>
              </p:cNvSpPr>
              <p:nvPr/>
            </p:nvSpPr>
            <p:spPr bwMode="auto">
              <a:xfrm>
                <a:off x="1724" y="3314"/>
                <a:ext cx="139" cy="1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1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19" name="Freeform 221"/>
              <p:cNvSpPr>
                <a:spLocks/>
              </p:cNvSpPr>
              <p:nvPr/>
            </p:nvSpPr>
            <p:spPr bwMode="auto">
              <a:xfrm>
                <a:off x="1570" y="3314"/>
                <a:ext cx="711" cy="1"/>
              </a:xfrm>
              <a:custGeom>
                <a:avLst/>
                <a:gdLst>
                  <a:gd name="T0" fmla="*/ 0 w 711"/>
                  <a:gd name="T1" fmla="*/ 0 h 1"/>
                  <a:gd name="T2" fmla="*/ 711 w 711"/>
                  <a:gd name="T3" fmla="*/ 1 h 1"/>
                  <a:gd name="T4" fmla="*/ 0 60000 65536"/>
                  <a:gd name="T5" fmla="*/ 0 60000 65536"/>
                  <a:gd name="T6" fmla="*/ 0 w 711"/>
                  <a:gd name="T7" fmla="*/ 0 h 1"/>
                  <a:gd name="T8" fmla="*/ 711 w 71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11" h="1">
                    <a:moveTo>
                      <a:pt x="0" y="0"/>
                    </a:moveTo>
                    <a:lnTo>
                      <a:pt x="711" y="1"/>
                    </a:lnTo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20" name="Freeform 222"/>
              <p:cNvSpPr>
                <a:spLocks/>
              </p:cNvSpPr>
              <p:nvPr/>
            </p:nvSpPr>
            <p:spPr bwMode="auto">
              <a:xfrm>
                <a:off x="1610" y="3442"/>
                <a:ext cx="671" cy="3"/>
              </a:xfrm>
              <a:custGeom>
                <a:avLst/>
                <a:gdLst>
                  <a:gd name="T0" fmla="*/ 0 w 671"/>
                  <a:gd name="T1" fmla="*/ 0 h 3"/>
                  <a:gd name="T2" fmla="*/ 671 w 671"/>
                  <a:gd name="T3" fmla="*/ 3 h 3"/>
                  <a:gd name="T4" fmla="*/ 0 60000 65536"/>
                  <a:gd name="T5" fmla="*/ 0 60000 65536"/>
                  <a:gd name="T6" fmla="*/ 0 w 671"/>
                  <a:gd name="T7" fmla="*/ 0 h 3"/>
                  <a:gd name="T8" fmla="*/ 671 w 671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71" h="3">
                    <a:moveTo>
                      <a:pt x="0" y="0"/>
                    </a:moveTo>
                    <a:lnTo>
                      <a:pt x="671" y="3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21" name="Freeform 223"/>
              <p:cNvSpPr>
                <a:spLocks/>
              </p:cNvSpPr>
              <p:nvPr/>
            </p:nvSpPr>
            <p:spPr bwMode="auto">
              <a:xfrm>
                <a:off x="1646" y="3582"/>
                <a:ext cx="453" cy="2"/>
              </a:xfrm>
              <a:custGeom>
                <a:avLst/>
                <a:gdLst>
                  <a:gd name="T0" fmla="*/ 0 w 453"/>
                  <a:gd name="T1" fmla="*/ 2 h 2"/>
                  <a:gd name="T2" fmla="*/ 453 w 453"/>
                  <a:gd name="T3" fmla="*/ 0 h 2"/>
                  <a:gd name="T4" fmla="*/ 0 60000 65536"/>
                  <a:gd name="T5" fmla="*/ 0 60000 65536"/>
                  <a:gd name="T6" fmla="*/ 0 w 453"/>
                  <a:gd name="T7" fmla="*/ 0 h 2"/>
                  <a:gd name="T8" fmla="*/ 453 w 453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53" h="2">
                    <a:moveTo>
                      <a:pt x="0" y="2"/>
                    </a:moveTo>
                    <a:lnTo>
                      <a:pt x="453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22" name="Freeform 224"/>
              <p:cNvSpPr>
                <a:spLocks/>
              </p:cNvSpPr>
              <p:nvPr/>
            </p:nvSpPr>
            <p:spPr bwMode="auto">
              <a:xfrm>
                <a:off x="1684" y="3722"/>
                <a:ext cx="225" cy="2"/>
              </a:xfrm>
              <a:custGeom>
                <a:avLst/>
                <a:gdLst>
                  <a:gd name="T0" fmla="*/ 0 w 225"/>
                  <a:gd name="T1" fmla="*/ 0 h 2"/>
                  <a:gd name="T2" fmla="*/ 225 w 225"/>
                  <a:gd name="T3" fmla="*/ 2 h 2"/>
                  <a:gd name="T4" fmla="*/ 0 60000 65536"/>
                  <a:gd name="T5" fmla="*/ 0 60000 65536"/>
                  <a:gd name="T6" fmla="*/ 0 w 225"/>
                  <a:gd name="T7" fmla="*/ 0 h 2"/>
                  <a:gd name="T8" fmla="*/ 225 w 225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5" h="2">
                    <a:moveTo>
                      <a:pt x="0" y="0"/>
                    </a:moveTo>
                    <a:lnTo>
                      <a:pt x="225" y="2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23" name="Freeform 225"/>
              <p:cNvSpPr>
                <a:spLocks/>
              </p:cNvSpPr>
              <p:nvPr/>
            </p:nvSpPr>
            <p:spPr bwMode="auto">
              <a:xfrm>
                <a:off x="1570" y="3314"/>
                <a:ext cx="153" cy="551"/>
              </a:xfrm>
              <a:custGeom>
                <a:avLst/>
                <a:gdLst>
                  <a:gd name="T0" fmla="*/ 0 w 153"/>
                  <a:gd name="T1" fmla="*/ 0 h 551"/>
                  <a:gd name="T2" fmla="*/ 153 w 153"/>
                  <a:gd name="T3" fmla="*/ 551 h 551"/>
                  <a:gd name="T4" fmla="*/ 0 60000 65536"/>
                  <a:gd name="T5" fmla="*/ 0 60000 65536"/>
                  <a:gd name="T6" fmla="*/ 0 w 153"/>
                  <a:gd name="T7" fmla="*/ 0 h 551"/>
                  <a:gd name="T8" fmla="*/ 153 w 153"/>
                  <a:gd name="T9" fmla="*/ 551 h 5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3" h="551">
                    <a:moveTo>
                      <a:pt x="0" y="0"/>
                    </a:moveTo>
                    <a:lnTo>
                      <a:pt x="153" y="551"/>
                    </a:lnTo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24" name="Line 226"/>
              <p:cNvSpPr>
                <a:spLocks noChangeShapeType="1"/>
              </p:cNvSpPr>
              <p:nvPr/>
            </p:nvSpPr>
            <p:spPr bwMode="auto">
              <a:xfrm>
                <a:off x="1724" y="3314"/>
                <a:ext cx="0" cy="5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25" name="Line 227"/>
              <p:cNvSpPr>
                <a:spLocks noChangeShapeType="1"/>
              </p:cNvSpPr>
              <p:nvPr/>
            </p:nvSpPr>
            <p:spPr bwMode="auto">
              <a:xfrm>
                <a:off x="1863" y="3314"/>
                <a:ext cx="0" cy="4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26" name="Freeform 228"/>
              <p:cNvSpPr>
                <a:spLocks/>
              </p:cNvSpPr>
              <p:nvPr/>
            </p:nvSpPr>
            <p:spPr bwMode="auto">
              <a:xfrm>
                <a:off x="2003" y="3314"/>
                <a:ext cx="1" cy="338"/>
              </a:xfrm>
              <a:custGeom>
                <a:avLst/>
                <a:gdLst>
                  <a:gd name="T0" fmla="*/ 0 w 1"/>
                  <a:gd name="T1" fmla="*/ 0 h 338"/>
                  <a:gd name="T2" fmla="*/ 0 w 1"/>
                  <a:gd name="T3" fmla="*/ 338 h 338"/>
                  <a:gd name="T4" fmla="*/ 0 60000 65536"/>
                  <a:gd name="T5" fmla="*/ 0 60000 65536"/>
                  <a:gd name="T6" fmla="*/ 0 w 1"/>
                  <a:gd name="T7" fmla="*/ 0 h 338"/>
                  <a:gd name="T8" fmla="*/ 1 w 1"/>
                  <a:gd name="T9" fmla="*/ 338 h 33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38">
                    <a:moveTo>
                      <a:pt x="0" y="0"/>
                    </a:moveTo>
                    <a:lnTo>
                      <a:pt x="0" y="338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27" name="Freeform 229"/>
              <p:cNvSpPr>
                <a:spLocks/>
              </p:cNvSpPr>
              <p:nvPr/>
            </p:nvSpPr>
            <p:spPr bwMode="auto">
              <a:xfrm>
                <a:off x="2141" y="3314"/>
                <a:ext cx="1" cy="234"/>
              </a:xfrm>
              <a:custGeom>
                <a:avLst/>
                <a:gdLst>
                  <a:gd name="T0" fmla="*/ 1 w 1"/>
                  <a:gd name="T1" fmla="*/ 0 h 234"/>
                  <a:gd name="T2" fmla="*/ 0 w 1"/>
                  <a:gd name="T3" fmla="*/ 234 h 234"/>
                  <a:gd name="T4" fmla="*/ 0 60000 65536"/>
                  <a:gd name="T5" fmla="*/ 0 60000 65536"/>
                  <a:gd name="T6" fmla="*/ 0 w 1"/>
                  <a:gd name="T7" fmla="*/ 0 h 234"/>
                  <a:gd name="T8" fmla="*/ 1 w 1"/>
                  <a:gd name="T9" fmla="*/ 234 h 23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34">
                    <a:moveTo>
                      <a:pt x="1" y="0"/>
                    </a:moveTo>
                    <a:lnTo>
                      <a:pt x="0" y="23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28" name="Freeform 230"/>
              <p:cNvSpPr>
                <a:spLocks/>
              </p:cNvSpPr>
              <p:nvPr/>
            </p:nvSpPr>
            <p:spPr bwMode="auto">
              <a:xfrm>
                <a:off x="2281" y="3314"/>
                <a:ext cx="1" cy="132"/>
              </a:xfrm>
              <a:custGeom>
                <a:avLst/>
                <a:gdLst>
                  <a:gd name="T0" fmla="*/ 0 w 1"/>
                  <a:gd name="T1" fmla="*/ 0 h 132"/>
                  <a:gd name="T2" fmla="*/ 0 w 1"/>
                  <a:gd name="T3" fmla="*/ 132 h 132"/>
                  <a:gd name="T4" fmla="*/ 0 60000 65536"/>
                  <a:gd name="T5" fmla="*/ 0 60000 65536"/>
                  <a:gd name="T6" fmla="*/ 0 w 1"/>
                  <a:gd name="T7" fmla="*/ 0 h 132"/>
                  <a:gd name="T8" fmla="*/ 1 w 1"/>
                  <a:gd name="T9" fmla="*/ 132 h 1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32">
                    <a:moveTo>
                      <a:pt x="0" y="0"/>
                    </a:moveTo>
                    <a:lnTo>
                      <a:pt x="0" y="132"/>
                    </a:lnTo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29" name="Text Box 231"/>
              <p:cNvSpPr txBox="1">
                <a:spLocks noChangeArrowheads="1"/>
              </p:cNvSpPr>
              <p:nvPr/>
            </p:nvSpPr>
            <p:spPr bwMode="auto">
              <a:xfrm>
                <a:off x="2105" y="3441"/>
                <a:ext cx="201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A</a:t>
                </a:r>
              </a:p>
            </p:txBody>
          </p:sp>
          <p:sp>
            <p:nvSpPr>
              <p:cNvPr id="15430" name="Text Box 232"/>
              <p:cNvSpPr txBox="1">
                <a:spLocks noChangeArrowheads="1"/>
              </p:cNvSpPr>
              <p:nvPr/>
            </p:nvSpPr>
            <p:spPr bwMode="auto">
              <a:xfrm>
                <a:off x="1646" y="3867"/>
                <a:ext cx="148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15431" name="Text Box 233"/>
              <p:cNvSpPr txBox="1">
                <a:spLocks noChangeArrowheads="1"/>
              </p:cNvSpPr>
              <p:nvPr/>
            </p:nvSpPr>
            <p:spPr bwMode="auto">
              <a:xfrm>
                <a:off x="2293" y="3220"/>
                <a:ext cx="144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5432" name="Text Box 234"/>
              <p:cNvSpPr txBox="1">
                <a:spLocks noChangeArrowheads="1"/>
              </p:cNvSpPr>
              <p:nvPr/>
            </p:nvSpPr>
            <p:spPr bwMode="auto">
              <a:xfrm>
                <a:off x="2299" y="3348"/>
                <a:ext cx="144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15433" name="Line 235"/>
              <p:cNvSpPr>
                <a:spLocks noChangeShapeType="1"/>
              </p:cNvSpPr>
              <p:nvPr/>
            </p:nvSpPr>
            <p:spPr bwMode="auto">
              <a:xfrm flipV="1">
                <a:off x="1724" y="3444"/>
                <a:ext cx="557" cy="4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5434" name="Group 236"/>
              <p:cNvGrpSpPr>
                <a:grpSpLocks/>
              </p:cNvGrpSpPr>
              <p:nvPr/>
            </p:nvGrpSpPr>
            <p:grpSpPr bwMode="auto">
              <a:xfrm rot="19372026" flipH="1">
                <a:off x="1500" y="3192"/>
                <a:ext cx="557" cy="561"/>
                <a:chOff x="209" y="3406"/>
                <a:chExt cx="558" cy="556"/>
              </a:xfrm>
            </p:grpSpPr>
            <p:sp>
              <p:nvSpPr>
                <p:cNvPr id="15436" name="Freeform 237"/>
                <p:cNvSpPr>
                  <a:spLocks/>
                </p:cNvSpPr>
                <p:nvPr/>
              </p:nvSpPr>
              <p:spPr bwMode="auto">
                <a:xfrm>
                  <a:off x="482" y="3406"/>
                  <a:ext cx="278" cy="554"/>
                </a:xfrm>
                <a:custGeom>
                  <a:avLst/>
                  <a:gdLst>
                    <a:gd name="T0" fmla="*/ 8 w 278"/>
                    <a:gd name="T1" fmla="*/ 266 h 554"/>
                    <a:gd name="T2" fmla="*/ 150 w 278"/>
                    <a:gd name="T3" fmla="*/ 554 h 554"/>
                    <a:gd name="T4" fmla="*/ 278 w 278"/>
                    <a:gd name="T5" fmla="*/ 554 h 554"/>
                    <a:gd name="T6" fmla="*/ 62 w 278"/>
                    <a:gd name="T7" fmla="*/ 6 h 554"/>
                    <a:gd name="T8" fmla="*/ 0 w 278"/>
                    <a:gd name="T9" fmla="*/ 0 h 554"/>
                    <a:gd name="T10" fmla="*/ 8 w 278"/>
                    <a:gd name="T11" fmla="*/ 266 h 55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8"/>
                    <a:gd name="T19" fmla="*/ 0 h 554"/>
                    <a:gd name="T20" fmla="*/ 278 w 278"/>
                    <a:gd name="T21" fmla="*/ 554 h 55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8" h="554">
                      <a:moveTo>
                        <a:pt x="8" y="266"/>
                      </a:moveTo>
                      <a:lnTo>
                        <a:pt x="150" y="554"/>
                      </a:lnTo>
                      <a:lnTo>
                        <a:pt x="278" y="554"/>
                      </a:lnTo>
                      <a:lnTo>
                        <a:pt x="62" y="6"/>
                      </a:lnTo>
                      <a:lnTo>
                        <a:pt x="0" y="0"/>
                      </a:lnTo>
                      <a:lnTo>
                        <a:pt x="8" y="26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437" name="Rectangle 238"/>
                <p:cNvSpPr>
                  <a:spLocks noChangeArrowheads="1"/>
                </p:cNvSpPr>
                <p:nvPr/>
              </p:nvSpPr>
              <p:spPr bwMode="auto">
                <a:xfrm>
                  <a:off x="488" y="3822"/>
                  <a:ext cx="139" cy="1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buClrTx/>
                    <a:buSzTx/>
                    <a:buFontTx/>
                    <a:buNone/>
                  </a:pPr>
                  <a:endParaRPr lang="vi-VN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438" name="Rectangle 239"/>
                <p:cNvSpPr>
                  <a:spLocks noChangeArrowheads="1"/>
                </p:cNvSpPr>
                <p:nvPr/>
              </p:nvSpPr>
              <p:spPr bwMode="auto">
                <a:xfrm>
                  <a:off x="348" y="3822"/>
                  <a:ext cx="140" cy="1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buClrTx/>
                    <a:buSzTx/>
                    <a:buFontTx/>
                    <a:buNone/>
                  </a:pPr>
                  <a:endParaRPr lang="vi-VN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439" name="Rectangle 240"/>
                <p:cNvSpPr>
                  <a:spLocks noChangeArrowheads="1"/>
                </p:cNvSpPr>
                <p:nvPr/>
              </p:nvSpPr>
              <p:spPr bwMode="auto">
                <a:xfrm>
                  <a:off x="209" y="3822"/>
                  <a:ext cx="139" cy="1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buClrTx/>
                    <a:buSzTx/>
                    <a:buFontTx/>
                    <a:buNone/>
                  </a:pPr>
                  <a:endParaRPr lang="vi-VN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440" name="Rectangle 241"/>
                <p:cNvSpPr>
                  <a:spLocks noChangeArrowheads="1"/>
                </p:cNvSpPr>
                <p:nvPr/>
              </p:nvSpPr>
              <p:spPr bwMode="auto">
                <a:xfrm>
                  <a:off x="488" y="3682"/>
                  <a:ext cx="139" cy="1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buClrTx/>
                    <a:buSzTx/>
                    <a:buFontTx/>
                    <a:buNone/>
                  </a:pPr>
                  <a:endParaRPr lang="vi-VN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441" name="Rectangle 242"/>
                <p:cNvSpPr>
                  <a:spLocks noChangeArrowheads="1"/>
                </p:cNvSpPr>
                <p:nvPr/>
              </p:nvSpPr>
              <p:spPr bwMode="auto">
                <a:xfrm>
                  <a:off x="348" y="3682"/>
                  <a:ext cx="140" cy="1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buClrTx/>
                    <a:buSzTx/>
                    <a:buFontTx/>
                    <a:buNone/>
                  </a:pPr>
                  <a:endParaRPr lang="vi-VN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442" name="Rectangle 243"/>
                <p:cNvSpPr>
                  <a:spLocks noChangeArrowheads="1"/>
                </p:cNvSpPr>
                <p:nvPr/>
              </p:nvSpPr>
              <p:spPr bwMode="auto">
                <a:xfrm>
                  <a:off x="209" y="3682"/>
                  <a:ext cx="139" cy="1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buClrTx/>
                    <a:buSzTx/>
                    <a:buFontTx/>
                    <a:buNone/>
                  </a:pPr>
                  <a:endParaRPr lang="vi-VN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443" name="Rectangle 244"/>
                <p:cNvSpPr>
                  <a:spLocks noChangeArrowheads="1"/>
                </p:cNvSpPr>
                <p:nvPr/>
              </p:nvSpPr>
              <p:spPr bwMode="auto">
                <a:xfrm>
                  <a:off x="348" y="3542"/>
                  <a:ext cx="140" cy="1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buClrTx/>
                    <a:buSzTx/>
                    <a:buFontTx/>
                    <a:buNone/>
                  </a:pPr>
                  <a:endParaRPr lang="vi-VN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444" name="Rectangle 245"/>
                <p:cNvSpPr>
                  <a:spLocks noChangeArrowheads="1"/>
                </p:cNvSpPr>
                <p:nvPr/>
              </p:nvSpPr>
              <p:spPr bwMode="auto">
                <a:xfrm>
                  <a:off x="209" y="3542"/>
                  <a:ext cx="139" cy="1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buClrTx/>
                    <a:buSzTx/>
                    <a:buFontTx/>
                    <a:buNone/>
                  </a:pPr>
                  <a:endParaRPr lang="vi-VN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445" name="Rectangle 246"/>
                <p:cNvSpPr>
                  <a:spLocks noChangeArrowheads="1"/>
                </p:cNvSpPr>
                <p:nvPr/>
              </p:nvSpPr>
              <p:spPr bwMode="auto">
                <a:xfrm>
                  <a:off x="348" y="3412"/>
                  <a:ext cx="140" cy="13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buClrTx/>
                    <a:buSzTx/>
                    <a:buFontTx/>
                    <a:buNone/>
                  </a:pPr>
                  <a:endParaRPr lang="vi-VN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446" name="Rectangle 247"/>
                <p:cNvSpPr>
                  <a:spLocks noChangeArrowheads="1"/>
                </p:cNvSpPr>
                <p:nvPr/>
              </p:nvSpPr>
              <p:spPr bwMode="auto">
                <a:xfrm>
                  <a:off x="209" y="3412"/>
                  <a:ext cx="139" cy="13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"/>
                    <a:defRPr sz="32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"/>
                    <a:defRPr sz="28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"/>
                    <a:defRPr sz="24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 2" panose="05020102010507070707" pitchFamily="18" charset="2"/>
                    <a:buChar char=""/>
                    <a:defRPr sz="2000"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60000"/>
                    <a:buFont typeface="Wingdings 2" panose="05020102010507070707" pitchFamily="18" charset="2"/>
                    <a:buChar char=""/>
                    <a:defRPr>
                      <a:solidFill>
                        <a:schemeClr val="tx2"/>
                      </a:solidFill>
                      <a:latin typeface="Franklin Gothic Book" panose="020B0503020102020204" pitchFamily="34" charset="0"/>
                    </a:defRPr>
                  </a:lvl9pPr>
                </a:lstStyle>
                <a:p>
                  <a:pPr eaLnBrk="1" hangingPunct="1">
                    <a:buClrTx/>
                    <a:buSzTx/>
                    <a:buFontTx/>
                    <a:buNone/>
                  </a:pPr>
                  <a:endParaRPr lang="vi-VN" altLang="en-US" sz="1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447" name="Freeform 248"/>
                <p:cNvSpPr>
                  <a:spLocks/>
                </p:cNvSpPr>
                <p:nvPr/>
              </p:nvSpPr>
              <p:spPr bwMode="auto">
                <a:xfrm>
                  <a:off x="209" y="3410"/>
                  <a:ext cx="337" cy="2"/>
                </a:xfrm>
                <a:custGeom>
                  <a:avLst/>
                  <a:gdLst>
                    <a:gd name="T0" fmla="*/ 0 w 337"/>
                    <a:gd name="T1" fmla="*/ 2 h 2"/>
                    <a:gd name="T2" fmla="*/ 337 w 337"/>
                    <a:gd name="T3" fmla="*/ 0 h 2"/>
                    <a:gd name="T4" fmla="*/ 0 60000 65536"/>
                    <a:gd name="T5" fmla="*/ 0 60000 65536"/>
                    <a:gd name="T6" fmla="*/ 0 w 337"/>
                    <a:gd name="T7" fmla="*/ 0 h 2"/>
                    <a:gd name="T8" fmla="*/ 337 w 337"/>
                    <a:gd name="T9" fmla="*/ 2 h 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37" h="2">
                      <a:moveTo>
                        <a:pt x="0" y="2"/>
                      </a:moveTo>
                      <a:lnTo>
                        <a:pt x="337" y="0"/>
                      </a:lnTo>
                    </a:path>
                  </a:pathLst>
                </a:cu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448" name="Freeform 249"/>
                <p:cNvSpPr>
                  <a:spLocks/>
                </p:cNvSpPr>
                <p:nvPr/>
              </p:nvSpPr>
              <p:spPr bwMode="auto">
                <a:xfrm>
                  <a:off x="209" y="3542"/>
                  <a:ext cx="391" cy="1"/>
                </a:xfrm>
                <a:custGeom>
                  <a:avLst/>
                  <a:gdLst>
                    <a:gd name="T0" fmla="*/ 0 w 391"/>
                    <a:gd name="T1" fmla="*/ 0 h 1"/>
                    <a:gd name="T2" fmla="*/ 391 w 391"/>
                    <a:gd name="T3" fmla="*/ 0 h 1"/>
                    <a:gd name="T4" fmla="*/ 0 60000 65536"/>
                    <a:gd name="T5" fmla="*/ 0 60000 65536"/>
                    <a:gd name="T6" fmla="*/ 0 w 391"/>
                    <a:gd name="T7" fmla="*/ 0 h 1"/>
                    <a:gd name="T8" fmla="*/ 391 w 39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91" h="1">
                      <a:moveTo>
                        <a:pt x="0" y="0"/>
                      </a:moveTo>
                      <a:lnTo>
                        <a:pt x="391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449" name="Freeform 250"/>
                <p:cNvSpPr>
                  <a:spLocks/>
                </p:cNvSpPr>
                <p:nvPr/>
              </p:nvSpPr>
              <p:spPr bwMode="auto">
                <a:xfrm>
                  <a:off x="209" y="3680"/>
                  <a:ext cx="441" cy="2"/>
                </a:xfrm>
                <a:custGeom>
                  <a:avLst/>
                  <a:gdLst>
                    <a:gd name="T0" fmla="*/ 0 w 441"/>
                    <a:gd name="T1" fmla="*/ 2 h 2"/>
                    <a:gd name="T2" fmla="*/ 441 w 441"/>
                    <a:gd name="T3" fmla="*/ 0 h 2"/>
                    <a:gd name="T4" fmla="*/ 0 60000 65536"/>
                    <a:gd name="T5" fmla="*/ 0 60000 65536"/>
                    <a:gd name="T6" fmla="*/ 0 w 441"/>
                    <a:gd name="T7" fmla="*/ 0 h 2"/>
                    <a:gd name="T8" fmla="*/ 441 w 441"/>
                    <a:gd name="T9" fmla="*/ 2 h 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41" h="2">
                      <a:moveTo>
                        <a:pt x="0" y="2"/>
                      </a:moveTo>
                      <a:lnTo>
                        <a:pt x="441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450" name="Freeform 251"/>
                <p:cNvSpPr>
                  <a:spLocks/>
                </p:cNvSpPr>
                <p:nvPr/>
              </p:nvSpPr>
              <p:spPr bwMode="auto">
                <a:xfrm>
                  <a:off x="209" y="3820"/>
                  <a:ext cx="497" cy="2"/>
                </a:xfrm>
                <a:custGeom>
                  <a:avLst/>
                  <a:gdLst>
                    <a:gd name="T0" fmla="*/ 0 w 497"/>
                    <a:gd name="T1" fmla="*/ 2 h 2"/>
                    <a:gd name="T2" fmla="*/ 497 w 497"/>
                    <a:gd name="T3" fmla="*/ 0 h 2"/>
                    <a:gd name="T4" fmla="*/ 0 60000 65536"/>
                    <a:gd name="T5" fmla="*/ 0 60000 65536"/>
                    <a:gd name="T6" fmla="*/ 0 w 497"/>
                    <a:gd name="T7" fmla="*/ 0 h 2"/>
                    <a:gd name="T8" fmla="*/ 497 w 497"/>
                    <a:gd name="T9" fmla="*/ 2 h 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97" h="2">
                      <a:moveTo>
                        <a:pt x="0" y="2"/>
                      </a:moveTo>
                      <a:lnTo>
                        <a:pt x="497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451" name="Line 252"/>
                <p:cNvSpPr>
                  <a:spLocks noChangeShapeType="1"/>
                </p:cNvSpPr>
                <p:nvPr/>
              </p:nvSpPr>
              <p:spPr bwMode="auto">
                <a:xfrm>
                  <a:off x="209" y="3962"/>
                  <a:ext cx="556" cy="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452" name="Line 253"/>
                <p:cNvSpPr>
                  <a:spLocks noChangeShapeType="1"/>
                </p:cNvSpPr>
                <p:nvPr/>
              </p:nvSpPr>
              <p:spPr bwMode="auto">
                <a:xfrm>
                  <a:off x="209" y="3412"/>
                  <a:ext cx="0" cy="55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453" name="Line 254"/>
                <p:cNvSpPr>
                  <a:spLocks noChangeShapeType="1"/>
                </p:cNvSpPr>
                <p:nvPr/>
              </p:nvSpPr>
              <p:spPr bwMode="auto">
                <a:xfrm>
                  <a:off x="348" y="3412"/>
                  <a:ext cx="0" cy="5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454" name="Line 255"/>
                <p:cNvSpPr>
                  <a:spLocks noChangeShapeType="1"/>
                </p:cNvSpPr>
                <p:nvPr/>
              </p:nvSpPr>
              <p:spPr bwMode="auto">
                <a:xfrm>
                  <a:off x="488" y="3412"/>
                  <a:ext cx="0" cy="5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455" name="Freeform 256"/>
                <p:cNvSpPr>
                  <a:spLocks/>
                </p:cNvSpPr>
                <p:nvPr/>
              </p:nvSpPr>
              <p:spPr bwMode="auto">
                <a:xfrm>
                  <a:off x="626" y="3618"/>
                  <a:ext cx="2" cy="344"/>
                </a:xfrm>
                <a:custGeom>
                  <a:avLst/>
                  <a:gdLst>
                    <a:gd name="T0" fmla="*/ 0 w 2"/>
                    <a:gd name="T1" fmla="*/ 0 h 344"/>
                    <a:gd name="T2" fmla="*/ 2 w 2"/>
                    <a:gd name="T3" fmla="*/ 344 h 344"/>
                    <a:gd name="T4" fmla="*/ 0 60000 65536"/>
                    <a:gd name="T5" fmla="*/ 0 60000 65536"/>
                    <a:gd name="T6" fmla="*/ 0 w 2"/>
                    <a:gd name="T7" fmla="*/ 0 h 344"/>
                    <a:gd name="T8" fmla="*/ 2 w 2"/>
                    <a:gd name="T9" fmla="*/ 344 h 3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" h="344">
                      <a:moveTo>
                        <a:pt x="0" y="0"/>
                      </a:moveTo>
                      <a:lnTo>
                        <a:pt x="2" y="344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456" name="Freeform 257"/>
                <p:cNvSpPr>
                  <a:spLocks/>
                </p:cNvSpPr>
                <p:nvPr/>
              </p:nvSpPr>
              <p:spPr bwMode="auto">
                <a:xfrm>
                  <a:off x="548" y="3410"/>
                  <a:ext cx="219" cy="552"/>
                </a:xfrm>
                <a:custGeom>
                  <a:avLst/>
                  <a:gdLst>
                    <a:gd name="T0" fmla="*/ 0 w 219"/>
                    <a:gd name="T1" fmla="*/ 0 h 552"/>
                    <a:gd name="T2" fmla="*/ 219 w 219"/>
                    <a:gd name="T3" fmla="*/ 552 h 552"/>
                    <a:gd name="T4" fmla="*/ 0 60000 65536"/>
                    <a:gd name="T5" fmla="*/ 0 60000 65536"/>
                    <a:gd name="T6" fmla="*/ 0 w 219"/>
                    <a:gd name="T7" fmla="*/ 0 h 552"/>
                    <a:gd name="T8" fmla="*/ 219 w 219"/>
                    <a:gd name="T9" fmla="*/ 552 h 55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19" h="552">
                      <a:moveTo>
                        <a:pt x="0" y="0"/>
                      </a:moveTo>
                      <a:lnTo>
                        <a:pt x="219" y="552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5435" name="Freeform 258"/>
              <p:cNvSpPr>
                <a:spLocks/>
              </p:cNvSpPr>
              <p:nvPr/>
            </p:nvSpPr>
            <p:spPr bwMode="auto">
              <a:xfrm>
                <a:off x="1731" y="3188"/>
                <a:ext cx="181" cy="670"/>
              </a:xfrm>
              <a:custGeom>
                <a:avLst/>
                <a:gdLst>
                  <a:gd name="T0" fmla="*/ 181 w 181"/>
                  <a:gd name="T1" fmla="*/ 0 h 670"/>
                  <a:gd name="T2" fmla="*/ 0 w 181"/>
                  <a:gd name="T3" fmla="*/ 670 h 670"/>
                  <a:gd name="T4" fmla="*/ 0 60000 65536"/>
                  <a:gd name="T5" fmla="*/ 0 60000 65536"/>
                  <a:gd name="T6" fmla="*/ 0 w 181"/>
                  <a:gd name="T7" fmla="*/ 0 h 670"/>
                  <a:gd name="T8" fmla="*/ 181 w 181"/>
                  <a:gd name="T9" fmla="*/ 670 h 67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1" h="670">
                    <a:moveTo>
                      <a:pt x="181" y="0"/>
                    </a:moveTo>
                    <a:lnTo>
                      <a:pt x="0" y="670"/>
                    </a:lnTo>
                  </a:path>
                </a:pathLst>
              </a:custGeom>
              <a:noFill/>
              <a:ln w="12700">
                <a:solidFill>
                  <a:srgbClr val="9900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408" name="Line 259"/>
            <p:cNvSpPr>
              <a:spLocks noChangeShapeType="1"/>
            </p:cNvSpPr>
            <p:nvPr/>
          </p:nvSpPr>
          <p:spPr bwMode="auto">
            <a:xfrm flipV="1">
              <a:off x="1509" y="3626"/>
              <a:ext cx="174" cy="8"/>
            </a:xfrm>
            <a:prstGeom prst="line">
              <a:avLst/>
            </a:prstGeom>
            <a:noFill/>
            <a:ln w="9525">
              <a:solidFill>
                <a:srgbClr val="99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372" name="Text Box 260"/>
          <p:cNvSpPr txBox="1">
            <a:spLocks noChangeArrowheads="1"/>
          </p:cNvSpPr>
          <p:nvPr/>
        </p:nvSpPr>
        <p:spPr bwMode="auto">
          <a:xfrm>
            <a:off x="4384675" y="6062663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4</a:t>
            </a:r>
          </a:p>
        </p:txBody>
      </p:sp>
      <p:grpSp>
        <p:nvGrpSpPr>
          <p:cNvPr id="15373" name="Group 261"/>
          <p:cNvGrpSpPr>
            <a:grpSpLocks/>
          </p:cNvGrpSpPr>
          <p:nvPr/>
        </p:nvGrpSpPr>
        <p:grpSpPr bwMode="auto">
          <a:xfrm rot="-126367">
            <a:off x="6842164" y="3790949"/>
            <a:ext cx="1397000" cy="2245260"/>
            <a:chOff x="1670" y="3017"/>
            <a:chExt cx="600" cy="1058"/>
          </a:xfrm>
        </p:grpSpPr>
        <p:sp>
          <p:nvSpPr>
            <p:cNvPr id="15380" name="Text Box 262"/>
            <p:cNvSpPr txBox="1">
              <a:spLocks noChangeArrowheads="1"/>
            </p:cNvSpPr>
            <p:nvPr/>
          </p:nvSpPr>
          <p:spPr bwMode="auto">
            <a:xfrm>
              <a:off x="2046" y="3017"/>
              <a:ext cx="1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grpSp>
          <p:nvGrpSpPr>
            <p:cNvPr id="15381" name="Group 263"/>
            <p:cNvGrpSpPr>
              <a:grpSpLocks/>
            </p:cNvGrpSpPr>
            <p:nvPr/>
          </p:nvGrpSpPr>
          <p:grpSpPr bwMode="auto">
            <a:xfrm>
              <a:off x="1670" y="3176"/>
              <a:ext cx="600" cy="899"/>
              <a:chOff x="1670" y="3212"/>
              <a:chExt cx="600" cy="899"/>
            </a:xfrm>
          </p:grpSpPr>
          <p:sp>
            <p:nvSpPr>
              <p:cNvPr id="15382" name="Text Box 264"/>
              <p:cNvSpPr txBox="1">
                <a:spLocks noChangeArrowheads="1"/>
              </p:cNvSpPr>
              <p:nvPr/>
            </p:nvSpPr>
            <p:spPr bwMode="auto">
              <a:xfrm>
                <a:off x="2101" y="3334"/>
                <a:ext cx="135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5383" name="Text Box 265"/>
              <p:cNvSpPr txBox="1">
                <a:spLocks noChangeArrowheads="1"/>
              </p:cNvSpPr>
              <p:nvPr/>
            </p:nvSpPr>
            <p:spPr bwMode="auto">
              <a:xfrm rot="20945479">
                <a:off x="1800" y="3966"/>
                <a:ext cx="139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15384" name="Text Box 266"/>
              <p:cNvSpPr txBox="1">
                <a:spLocks noChangeArrowheads="1"/>
              </p:cNvSpPr>
              <p:nvPr/>
            </p:nvSpPr>
            <p:spPr bwMode="auto">
              <a:xfrm>
                <a:off x="2136" y="3233"/>
                <a:ext cx="13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grpSp>
            <p:nvGrpSpPr>
              <p:cNvPr id="15385" name="Group 267"/>
              <p:cNvGrpSpPr>
                <a:grpSpLocks/>
              </p:cNvGrpSpPr>
              <p:nvPr/>
            </p:nvGrpSpPr>
            <p:grpSpPr bwMode="auto">
              <a:xfrm rot="212374">
                <a:off x="1670" y="3212"/>
                <a:ext cx="464" cy="775"/>
                <a:chOff x="910" y="1289"/>
                <a:chExt cx="965" cy="1567"/>
              </a:xfrm>
            </p:grpSpPr>
            <p:grpSp>
              <p:nvGrpSpPr>
                <p:cNvPr id="15386" name="Group 268"/>
                <p:cNvGrpSpPr>
                  <a:grpSpLocks/>
                </p:cNvGrpSpPr>
                <p:nvPr/>
              </p:nvGrpSpPr>
              <p:grpSpPr bwMode="auto">
                <a:xfrm>
                  <a:off x="965" y="1704"/>
                  <a:ext cx="848" cy="1152"/>
                  <a:chOff x="2191" y="1386"/>
                  <a:chExt cx="848" cy="1152"/>
                </a:xfrm>
              </p:grpSpPr>
              <p:grpSp>
                <p:nvGrpSpPr>
                  <p:cNvPr id="15398" name="Group 269"/>
                  <p:cNvGrpSpPr>
                    <a:grpSpLocks/>
                  </p:cNvGrpSpPr>
                  <p:nvPr/>
                </p:nvGrpSpPr>
                <p:grpSpPr bwMode="auto">
                  <a:xfrm>
                    <a:off x="2191" y="1386"/>
                    <a:ext cx="848" cy="1152"/>
                    <a:chOff x="2396" y="1797"/>
                    <a:chExt cx="848" cy="1152"/>
                  </a:xfrm>
                </p:grpSpPr>
                <p:grpSp>
                  <p:nvGrpSpPr>
                    <p:cNvPr id="15401" name="Group 2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96" y="1797"/>
                      <a:ext cx="848" cy="1152"/>
                      <a:chOff x="2396" y="1797"/>
                      <a:chExt cx="848" cy="1152"/>
                    </a:xfrm>
                  </p:grpSpPr>
                  <p:sp>
                    <p:nvSpPr>
                      <p:cNvPr id="15403" name="AutoShape 2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96" y="1797"/>
                        <a:ext cx="848" cy="1152"/>
                      </a:xfrm>
                      <a:prstGeom prst="flowChartMerge">
                        <a:avLst/>
                      </a:prstGeom>
                      <a:solidFill>
                        <a:schemeClr val="bg1"/>
                      </a:solidFill>
                      <a:ln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"/>
                          <a:defRPr sz="3200">
                            <a:solidFill>
                              <a:schemeClr val="tx2"/>
                            </a:solidFill>
                            <a:latin typeface="Franklin Gothic Book" panose="020B0503020102020204" pitchFamily="34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"/>
                          <a:defRPr sz="2800">
                            <a:solidFill>
                              <a:schemeClr val="tx2"/>
                            </a:solidFill>
                            <a:latin typeface="Franklin Gothic Book" panose="020B0503020102020204" pitchFamily="34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"/>
                          <a:defRPr sz="2400">
                            <a:solidFill>
                              <a:schemeClr val="tx2"/>
                            </a:solidFill>
                            <a:latin typeface="Franklin Gothic Book" panose="020B0503020102020204" pitchFamily="34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"/>
                          <a:defRPr sz="2000">
                            <a:solidFill>
                              <a:schemeClr val="tx2"/>
                            </a:solidFill>
                            <a:latin typeface="Franklin Gothic Book" panose="020B0503020102020204" pitchFamily="34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>
                            <a:solidFill>
                              <a:schemeClr val="tx2"/>
                            </a:solidFill>
                            <a:latin typeface="Franklin Gothic Book" panose="020B05030201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>
                            <a:solidFill>
                              <a:schemeClr val="tx2"/>
                            </a:solidFill>
                            <a:latin typeface="Franklin Gothic Book" panose="020B05030201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>
                            <a:solidFill>
                              <a:schemeClr val="tx2"/>
                            </a:solidFill>
                            <a:latin typeface="Franklin Gothic Book" panose="020B05030201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>
                            <a:solidFill>
                              <a:schemeClr val="tx2"/>
                            </a:solidFill>
                            <a:latin typeface="Franklin Gothic Book" panose="020B05030201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>
                            <a:solidFill>
                              <a:schemeClr val="tx2"/>
                            </a:solidFill>
                            <a:latin typeface="Franklin Gothic Book" panose="020B05030201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ClrTx/>
                          <a:buSzTx/>
                          <a:buFontTx/>
                          <a:buNone/>
                        </a:pPr>
                        <a:endParaRPr lang="en-US" altLang="en-US" sz="1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5404" name="Line 27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505" y="2089"/>
                        <a:ext cx="62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5405" name="Line 27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10" y="2378"/>
                        <a:ext cx="42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5406" name="Line 27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716" y="2669"/>
                        <a:ext cx="207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sp>
                  <p:nvSpPr>
                    <p:cNvPr id="15402" name="Line 2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21" y="1797"/>
                      <a:ext cx="0" cy="11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15399" name="Line 276"/>
                  <p:cNvSpPr>
                    <a:spLocks noChangeShapeType="1"/>
                  </p:cNvSpPr>
                  <p:nvPr/>
                </p:nvSpPr>
                <p:spPr bwMode="auto">
                  <a:xfrm>
                    <a:off x="2333" y="1386"/>
                    <a:ext cx="0" cy="38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400" name="Line 277"/>
                  <p:cNvSpPr>
                    <a:spLocks noChangeShapeType="1"/>
                  </p:cNvSpPr>
                  <p:nvPr/>
                </p:nvSpPr>
                <p:spPr bwMode="auto">
                  <a:xfrm>
                    <a:off x="2895" y="1387"/>
                    <a:ext cx="0" cy="38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5387" name="Freeform 278"/>
                <p:cNvSpPr>
                  <a:spLocks/>
                </p:cNvSpPr>
                <p:nvPr/>
              </p:nvSpPr>
              <p:spPr bwMode="auto">
                <a:xfrm>
                  <a:off x="912" y="1313"/>
                  <a:ext cx="897" cy="387"/>
                </a:xfrm>
                <a:custGeom>
                  <a:avLst/>
                  <a:gdLst>
                    <a:gd name="T0" fmla="*/ 51 w 897"/>
                    <a:gd name="T1" fmla="*/ 387 h 387"/>
                    <a:gd name="T2" fmla="*/ 0 w 897"/>
                    <a:gd name="T3" fmla="*/ 257 h 387"/>
                    <a:gd name="T4" fmla="*/ 147 w 897"/>
                    <a:gd name="T5" fmla="*/ 0 h 387"/>
                    <a:gd name="T6" fmla="*/ 897 w 897"/>
                    <a:gd name="T7" fmla="*/ 387 h 387"/>
                    <a:gd name="T8" fmla="*/ 51 w 897"/>
                    <a:gd name="T9" fmla="*/ 387 h 3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97"/>
                    <a:gd name="T16" fmla="*/ 0 h 387"/>
                    <a:gd name="T17" fmla="*/ 897 w 897"/>
                    <a:gd name="T18" fmla="*/ 387 h 3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97" h="387">
                      <a:moveTo>
                        <a:pt x="51" y="387"/>
                      </a:moveTo>
                      <a:lnTo>
                        <a:pt x="0" y="257"/>
                      </a:lnTo>
                      <a:lnTo>
                        <a:pt x="147" y="0"/>
                      </a:lnTo>
                      <a:lnTo>
                        <a:pt x="897" y="387"/>
                      </a:lnTo>
                      <a:lnTo>
                        <a:pt x="51" y="38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388" name="Line 279"/>
                <p:cNvSpPr>
                  <a:spLocks noChangeShapeType="1"/>
                </p:cNvSpPr>
                <p:nvPr/>
              </p:nvSpPr>
              <p:spPr bwMode="auto">
                <a:xfrm flipH="1">
                  <a:off x="1516" y="1577"/>
                  <a:ext cx="58" cy="12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5389" name="Group 280"/>
                <p:cNvGrpSpPr>
                  <a:grpSpLocks/>
                </p:cNvGrpSpPr>
                <p:nvPr/>
              </p:nvGrpSpPr>
              <p:grpSpPr bwMode="auto">
                <a:xfrm>
                  <a:off x="1405" y="1312"/>
                  <a:ext cx="470" cy="395"/>
                  <a:chOff x="2868" y="297"/>
                  <a:chExt cx="470" cy="395"/>
                </a:xfrm>
              </p:grpSpPr>
              <p:grpSp>
                <p:nvGrpSpPr>
                  <p:cNvPr id="15394" name="Group 281"/>
                  <p:cNvGrpSpPr>
                    <a:grpSpLocks/>
                  </p:cNvGrpSpPr>
                  <p:nvPr/>
                </p:nvGrpSpPr>
                <p:grpSpPr bwMode="auto">
                  <a:xfrm>
                    <a:off x="2868" y="297"/>
                    <a:ext cx="470" cy="395"/>
                    <a:chOff x="2487" y="344"/>
                    <a:chExt cx="470" cy="395"/>
                  </a:xfrm>
                </p:grpSpPr>
                <p:sp>
                  <p:nvSpPr>
                    <p:cNvPr id="15396" name="Freeform 282"/>
                    <p:cNvSpPr>
                      <a:spLocks/>
                    </p:cNvSpPr>
                    <p:nvPr/>
                  </p:nvSpPr>
                  <p:spPr bwMode="auto">
                    <a:xfrm>
                      <a:off x="2487" y="344"/>
                      <a:ext cx="470" cy="395"/>
                    </a:xfrm>
                    <a:custGeom>
                      <a:avLst/>
                      <a:gdLst>
                        <a:gd name="T0" fmla="*/ 0 w 470"/>
                        <a:gd name="T1" fmla="*/ 183 h 395"/>
                        <a:gd name="T2" fmla="*/ 335 w 470"/>
                        <a:gd name="T3" fmla="*/ 0 h 395"/>
                        <a:gd name="T4" fmla="*/ 470 w 470"/>
                        <a:gd name="T5" fmla="*/ 255 h 395"/>
                        <a:gd name="T6" fmla="*/ 408 w 470"/>
                        <a:gd name="T7" fmla="*/ 395 h 395"/>
                        <a:gd name="T8" fmla="*/ 0 w 470"/>
                        <a:gd name="T9" fmla="*/ 183 h 39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70"/>
                        <a:gd name="T16" fmla="*/ 0 h 395"/>
                        <a:gd name="T17" fmla="*/ 470 w 470"/>
                        <a:gd name="T18" fmla="*/ 395 h 39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70" h="395">
                          <a:moveTo>
                            <a:pt x="0" y="183"/>
                          </a:moveTo>
                          <a:lnTo>
                            <a:pt x="335" y="0"/>
                          </a:lnTo>
                          <a:lnTo>
                            <a:pt x="470" y="255"/>
                          </a:lnTo>
                          <a:lnTo>
                            <a:pt x="408" y="395"/>
                          </a:lnTo>
                          <a:lnTo>
                            <a:pt x="0" y="183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397" name="Freeform 283"/>
                    <p:cNvSpPr>
                      <a:spLocks/>
                    </p:cNvSpPr>
                    <p:nvPr/>
                  </p:nvSpPr>
                  <p:spPr bwMode="auto">
                    <a:xfrm>
                      <a:off x="2795" y="598"/>
                      <a:ext cx="161" cy="86"/>
                    </a:xfrm>
                    <a:custGeom>
                      <a:avLst/>
                      <a:gdLst>
                        <a:gd name="T0" fmla="*/ 161 w 161"/>
                        <a:gd name="T1" fmla="*/ 0 h 86"/>
                        <a:gd name="T2" fmla="*/ 0 w 161"/>
                        <a:gd name="T3" fmla="*/ 86 h 86"/>
                        <a:gd name="T4" fmla="*/ 0 60000 65536"/>
                        <a:gd name="T5" fmla="*/ 0 60000 65536"/>
                        <a:gd name="T6" fmla="*/ 0 w 161"/>
                        <a:gd name="T7" fmla="*/ 0 h 86"/>
                        <a:gd name="T8" fmla="*/ 161 w 161"/>
                        <a:gd name="T9" fmla="*/ 86 h 86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161" h="86">
                          <a:moveTo>
                            <a:pt x="161" y="0"/>
                          </a:moveTo>
                          <a:lnTo>
                            <a:pt x="0" y="86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15395" name="Line 284"/>
                  <p:cNvSpPr>
                    <a:spLocks noChangeShapeType="1"/>
                  </p:cNvSpPr>
                  <p:nvPr/>
                </p:nvSpPr>
                <p:spPr bwMode="auto">
                  <a:xfrm>
                    <a:off x="2953" y="433"/>
                    <a:ext cx="60" cy="12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5390" name="Freeform 285"/>
                <p:cNvSpPr>
                  <a:spLocks/>
                </p:cNvSpPr>
                <p:nvPr/>
              </p:nvSpPr>
              <p:spPr bwMode="auto">
                <a:xfrm>
                  <a:off x="912" y="1311"/>
                  <a:ext cx="140" cy="253"/>
                </a:xfrm>
                <a:custGeom>
                  <a:avLst/>
                  <a:gdLst>
                    <a:gd name="T0" fmla="*/ 0 w 140"/>
                    <a:gd name="T1" fmla="*/ 253 h 253"/>
                    <a:gd name="T2" fmla="*/ 114 w 140"/>
                    <a:gd name="T3" fmla="*/ 0 h 253"/>
                    <a:gd name="T4" fmla="*/ 140 w 140"/>
                    <a:gd name="T5" fmla="*/ 14 h 253"/>
                    <a:gd name="T6" fmla="*/ 0 w 140"/>
                    <a:gd name="T7" fmla="*/ 253 h 25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0"/>
                    <a:gd name="T13" fmla="*/ 0 h 253"/>
                    <a:gd name="T14" fmla="*/ 140 w 140"/>
                    <a:gd name="T15" fmla="*/ 253 h 25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0" h="253">
                      <a:moveTo>
                        <a:pt x="0" y="253"/>
                      </a:moveTo>
                      <a:lnTo>
                        <a:pt x="114" y="0"/>
                      </a:lnTo>
                      <a:lnTo>
                        <a:pt x="140" y="14"/>
                      </a:lnTo>
                      <a:lnTo>
                        <a:pt x="0" y="253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391" name="Freeform 286"/>
                <p:cNvSpPr>
                  <a:spLocks/>
                </p:cNvSpPr>
                <p:nvPr/>
              </p:nvSpPr>
              <p:spPr bwMode="auto">
                <a:xfrm>
                  <a:off x="1424" y="1289"/>
                  <a:ext cx="308" cy="194"/>
                </a:xfrm>
                <a:custGeom>
                  <a:avLst/>
                  <a:gdLst>
                    <a:gd name="T0" fmla="*/ 0 w 308"/>
                    <a:gd name="T1" fmla="*/ 194 h 194"/>
                    <a:gd name="T2" fmla="*/ 293 w 308"/>
                    <a:gd name="T3" fmla="*/ 0 h 194"/>
                    <a:gd name="T4" fmla="*/ 308 w 308"/>
                    <a:gd name="T5" fmla="*/ 25 h 194"/>
                    <a:gd name="T6" fmla="*/ 0 w 308"/>
                    <a:gd name="T7" fmla="*/ 194 h 19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8"/>
                    <a:gd name="T13" fmla="*/ 0 h 194"/>
                    <a:gd name="T14" fmla="*/ 308 w 308"/>
                    <a:gd name="T15" fmla="*/ 194 h 19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8" h="194">
                      <a:moveTo>
                        <a:pt x="0" y="194"/>
                      </a:moveTo>
                      <a:lnTo>
                        <a:pt x="293" y="0"/>
                      </a:lnTo>
                      <a:lnTo>
                        <a:pt x="308" y="25"/>
                      </a:lnTo>
                      <a:lnTo>
                        <a:pt x="0" y="194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392" name="Freeform 287"/>
                <p:cNvSpPr>
                  <a:spLocks/>
                </p:cNvSpPr>
                <p:nvPr/>
              </p:nvSpPr>
              <p:spPr bwMode="auto">
                <a:xfrm>
                  <a:off x="1180" y="1446"/>
                  <a:ext cx="136" cy="252"/>
                </a:xfrm>
                <a:custGeom>
                  <a:avLst/>
                  <a:gdLst>
                    <a:gd name="T0" fmla="*/ 136 w 136"/>
                    <a:gd name="T1" fmla="*/ 0 h 252"/>
                    <a:gd name="T2" fmla="*/ 0 w 136"/>
                    <a:gd name="T3" fmla="*/ 252 h 252"/>
                    <a:gd name="T4" fmla="*/ 0 60000 65536"/>
                    <a:gd name="T5" fmla="*/ 0 60000 65536"/>
                    <a:gd name="T6" fmla="*/ 0 w 136"/>
                    <a:gd name="T7" fmla="*/ 0 h 252"/>
                    <a:gd name="T8" fmla="*/ 136 w 136"/>
                    <a:gd name="T9" fmla="*/ 252 h 25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36" h="252">
                      <a:moveTo>
                        <a:pt x="136" y="0"/>
                      </a:moveTo>
                      <a:lnTo>
                        <a:pt x="0" y="252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393" name="Freeform 288"/>
                <p:cNvSpPr>
                  <a:spLocks/>
                </p:cNvSpPr>
                <p:nvPr/>
              </p:nvSpPr>
              <p:spPr bwMode="auto">
                <a:xfrm>
                  <a:off x="910" y="1570"/>
                  <a:ext cx="269" cy="128"/>
                </a:xfrm>
                <a:custGeom>
                  <a:avLst/>
                  <a:gdLst>
                    <a:gd name="T0" fmla="*/ 0 w 269"/>
                    <a:gd name="T1" fmla="*/ 0 h 128"/>
                    <a:gd name="T2" fmla="*/ 269 w 269"/>
                    <a:gd name="T3" fmla="*/ 128 h 128"/>
                    <a:gd name="T4" fmla="*/ 0 60000 65536"/>
                    <a:gd name="T5" fmla="*/ 0 60000 65536"/>
                    <a:gd name="T6" fmla="*/ 0 w 269"/>
                    <a:gd name="T7" fmla="*/ 0 h 128"/>
                    <a:gd name="T8" fmla="*/ 269 w 269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69" h="128">
                      <a:moveTo>
                        <a:pt x="0" y="0"/>
                      </a:moveTo>
                      <a:lnTo>
                        <a:pt x="269" y="128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15374" name="Text Box 289"/>
          <p:cNvSpPr txBox="1">
            <a:spLocks noChangeArrowheads="1"/>
          </p:cNvSpPr>
          <p:nvPr/>
        </p:nvSpPr>
        <p:spPr bwMode="auto">
          <a:xfrm>
            <a:off x="6888163" y="6062663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5</a:t>
            </a:r>
          </a:p>
        </p:txBody>
      </p:sp>
      <p:grpSp>
        <p:nvGrpSpPr>
          <p:cNvPr id="15375" name="Group 31"/>
          <p:cNvGrpSpPr>
            <a:grpSpLocks/>
          </p:cNvGrpSpPr>
          <p:nvPr/>
        </p:nvGrpSpPr>
        <p:grpSpPr bwMode="auto">
          <a:xfrm>
            <a:off x="0" y="-38100"/>
            <a:ext cx="9164638" cy="6916738"/>
            <a:chOff x="0" y="-24"/>
            <a:chExt cx="5773" cy="4357"/>
          </a:xfrm>
        </p:grpSpPr>
        <p:pic>
          <p:nvPicPr>
            <p:cNvPr id="15376" name="Picture 32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59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7" name="Picture 33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76" y="2123"/>
              <a:ext cx="432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8" name="Picture 3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129" y="2142"/>
              <a:ext cx="432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9" name="Picture 3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-24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111125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Group 2"/>
          <p:cNvGraphicFramePr>
            <a:graphicFrameLocks noGrp="1"/>
          </p:cNvGraphicFramePr>
          <p:nvPr/>
        </p:nvGraphicFramePr>
        <p:xfrm>
          <a:off x="541338" y="1557338"/>
          <a:ext cx="3673475" cy="3671888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87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69" name="Rectangle 85"/>
          <p:cNvSpPr>
            <a:spLocks noChangeArrowheads="1"/>
          </p:cNvSpPr>
          <p:nvPr/>
        </p:nvSpPr>
        <p:spPr bwMode="auto">
          <a:xfrm>
            <a:off x="501650" y="87313"/>
            <a:ext cx="817403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   </a:t>
            </a:r>
            <a:r>
              <a:rPr lang="en-US" altLang="en-US" sz="2400" b="1">
                <a:solidFill>
                  <a:schemeClr val="bg1"/>
                </a:solidFill>
                <a:latin typeface="Arial" panose="020B0604020202020204" pitchFamily="34" charset="0"/>
              </a:rPr>
              <a:t>Bước 1: Gấp giấy để cắt ngôi sao vàng năm cánh</a:t>
            </a:r>
          </a:p>
        </p:txBody>
      </p:sp>
      <p:sp>
        <p:nvSpPr>
          <p:cNvPr id="62550" name="Rectangle 86"/>
          <p:cNvSpPr>
            <a:spLocks noChangeArrowheads="1"/>
          </p:cNvSpPr>
          <p:nvPr/>
        </p:nvSpPr>
        <p:spPr bwMode="auto">
          <a:xfrm>
            <a:off x="542925" y="1566863"/>
            <a:ext cx="3673475" cy="3673475"/>
          </a:xfrm>
          <a:prstGeom prst="rect">
            <a:avLst/>
          </a:prstGeom>
          <a:solidFill>
            <a:srgbClr val="FFFF00"/>
          </a:solidFill>
          <a:ln w="9525">
            <a:solidFill>
              <a:srgbClr val="F2E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2551" name="Rectangle 87"/>
          <p:cNvSpPr>
            <a:spLocks noChangeArrowheads="1"/>
          </p:cNvSpPr>
          <p:nvPr/>
        </p:nvSpPr>
        <p:spPr bwMode="auto">
          <a:xfrm>
            <a:off x="396875" y="3113088"/>
            <a:ext cx="3960813" cy="2232025"/>
          </a:xfrm>
          <a:prstGeom prst="rect">
            <a:avLst/>
          </a:prstGeom>
          <a:solidFill>
            <a:srgbClr val="9900FF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2552" name="Group 88"/>
          <p:cNvGraphicFramePr>
            <a:graphicFrameLocks noGrp="1"/>
          </p:cNvGraphicFramePr>
          <p:nvPr/>
        </p:nvGraphicFramePr>
        <p:xfrm>
          <a:off x="547688" y="3409950"/>
          <a:ext cx="3673475" cy="1841501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97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2599" name="Rectangle 135"/>
          <p:cNvSpPr>
            <a:spLocks noChangeArrowheads="1"/>
          </p:cNvSpPr>
          <p:nvPr/>
        </p:nvSpPr>
        <p:spPr bwMode="auto">
          <a:xfrm>
            <a:off x="296863" y="1425575"/>
            <a:ext cx="2087562" cy="2016125"/>
          </a:xfrm>
          <a:prstGeom prst="rect">
            <a:avLst/>
          </a:prstGeom>
          <a:solidFill>
            <a:srgbClr val="9900FF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2600" name="Group 136"/>
          <p:cNvGraphicFramePr>
            <a:graphicFrameLocks noGrp="1"/>
          </p:cNvGraphicFramePr>
          <p:nvPr/>
        </p:nvGraphicFramePr>
        <p:xfrm>
          <a:off x="-252413" y="1573213"/>
          <a:ext cx="1836738" cy="1836738"/>
        </p:xfrm>
        <a:graphic>
          <a:graphicData uri="http://schemas.openxmlformats.org/drawingml/2006/table">
            <a:tbl>
              <a:tblPr/>
              <a:tblGrid>
                <a:gridCol w="463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2627" name="Text Box 163"/>
          <p:cNvSpPr txBox="1">
            <a:spLocks noChangeArrowheads="1"/>
          </p:cNvSpPr>
          <p:nvPr/>
        </p:nvSpPr>
        <p:spPr bwMode="auto">
          <a:xfrm rot="10800000">
            <a:off x="-214313" y="2997200"/>
            <a:ext cx="1222376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</a:t>
            </a:r>
          </a:p>
        </p:txBody>
      </p:sp>
      <p:sp>
        <p:nvSpPr>
          <p:cNvPr id="62628" name="Text Box 164"/>
          <p:cNvSpPr txBox="1">
            <a:spLocks noChangeArrowheads="1"/>
          </p:cNvSpPr>
          <p:nvPr/>
        </p:nvSpPr>
        <p:spPr bwMode="auto">
          <a:xfrm rot="6210124">
            <a:off x="2011363" y="2836863"/>
            <a:ext cx="12223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</a:t>
            </a:r>
          </a:p>
        </p:txBody>
      </p:sp>
      <p:sp>
        <p:nvSpPr>
          <p:cNvPr id="62629" name="Line 165"/>
          <p:cNvSpPr>
            <a:spLocks noChangeShapeType="1"/>
          </p:cNvSpPr>
          <p:nvPr/>
        </p:nvSpPr>
        <p:spPr bwMode="auto">
          <a:xfrm>
            <a:off x="2370138" y="1547813"/>
            <a:ext cx="0" cy="37433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630" name="Line 166"/>
          <p:cNvSpPr>
            <a:spLocks noChangeShapeType="1"/>
          </p:cNvSpPr>
          <p:nvPr/>
        </p:nvSpPr>
        <p:spPr bwMode="auto">
          <a:xfrm>
            <a:off x="541338" y="3400425"/>
            <a:ext cx="367188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631" name="Line 167"/>
          <p:cNvSpPr>
            <a:spLocks noChangeShapeType="1"/>
          </p:cNvSpPr>
          <p:nvPr/>
        </p:nvSpPr>
        <p:spPr bwMode="auto">
          <a:xfrm>
            <a:off x="2176463" y="2500313"/>
            <a:ext cx="4365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632" name="Line 168"/>
          <p:cNvSpPr>
            <a:spLocks noChangeShapeType="1"/>
          </p:cNvSpPr>
          <p:nvPr/>
        </p:nvSpPr>
        <p:spPr bwMode="auto">
          <a:xfrm flipV="1">
            <a:off x="1630363" y="3113088"/>
            <a:ext cx="0" cy="501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633" name="Text Box 169"/>
          <p:cNvSpPr txBox="1">
            <a:spLocks noChangeArrowheads="1"/>
          </p:cNvSpPr>
          <p:nvPr/>
        </p:nvSpPr>
        <p:spPr bwMode="auto">
          <a:xfrm>
            <a:off x="1841500" y="5395913"/>
            <a:ext cx="850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.VnTime" panose="020B7200000000000000" pitchFamily="34" charset="0"/>
              </a:rPr>
              <a:t>H×nh 1</a:t>
            </a:r>
          </a:p>
        </p:txBody>
      </p:sp>
      <p:sp>
        <p:nvSpPr>
          <p:cNvPr id="62634" name="Text Box 170"/>
          <p:cNvSpPr txBox="1">
            <a:spLocks noChangeArrowheads="1"/>
          </p:cNvSpPr>
          <p:nvPr/>
        </p:nvSpPr>
        <p:spPr bwMode="auto">
          <a:xfrm>
            <a:off x="6489361" y="4308475"/>
            <a:ext cx="8579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2635" name="Oval 171"/>
          <p:cNvSpPr>
            <a:spLocks noChangeArrowheads="1"/>
          </p:cNvSpPr>
          <p:nvPr/>
        </p:nvSpPr>
        <p:spPr bwMode="auto">
          <a:xfrm>
            <a:off x="2330450" y="3357563"/>
            <a:ext cx="92075" cy="920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99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2636" name="Text Box 172"/>
          <p:cNvSpPr txBox="1">
            <a:spLocks noChangeArrowheads="1"/>
          </p:cNvSpPr>
          <p:nvPr/>
        </p:nvSpPr>
        <p:spPr bwMode="auto">
          <a:xfrm>
            <a:off x="2436813" y="3052763"/>
            <a:ext cx="273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  <a:latin typeface="Arial" panose="020B0604020202020204" pitchFamily="34" charset="0"/>
              </a:rPr>
              <a:t>O</a:t>
            </a:r>
          </a:p>
        </p:txBody>
      </p:sp>
      <p:grpSp>
        <p:nvGrpSpPr>
          <p:cNvPr id="2" name="Group 173"/>
          <p:cNvGrpSpPr>
            <a:grpSpLocks/>
          </p:cNvGrpSpPr>
          <p:nvPr/>
        </p:nvGrpSpPr>
        <p:grpSpPr bwMode="auto">
          <a:xfrm>
            <a:off x="274638" y="1501775"/>
            <a:ext cx="4375150" cy="2205038"/>
            <a:chOff x="2959" y="928"/>
            <a:chExt cx="2756" cy="1389"/>
          </a:xfrm>
        </p:grpSpPr>
        <p:sp>
          <p:nvSpPr>
            <p:cNvPr id="16564" name="Freeform 174"/>
            <p:cNvSpPr>
              <a:spLocks/>
            </p:cNvSpPr>
            <p:nvPr/>
          </p:nvSpPr>
          <p:spPr bwMode="auto">
            <a:xfrm>
              <a:off x="3130" y="928"/>
              <a:ext cx="2302" cy="1197"/>
            </a:xfrm>
            <a:custGeom>
              <a:avLst/>
              <a:gdLst>
                <a:gd name="T0" fmla="*/ 7 w 2302"/>
                <a:gd name="T1" fmla="*/ 1197 h 1197"/>
                <a:gd name="T2" fmla="*/ 0 w 2302"/>
                <a:gd name="T3" fmla="*/ 41 h 1197"/>
                <a:gd name="T4" fmla="*/ 2302 w 2302"/>
                <a:gd name="T5" fmla="*/ 0 h 1197"/>
                <a:gd name="T6" fmla="*/ 2281 w 2302"/>
                <a:gd name="T7" fmla="*/ 1187 h 1197"/>
                <a:gd name="T8" fmla="*/ 7 w 2302"/>
                <a:gd name="T9" fmla="*/ 1197 h 1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2"/>
                <a:gd name="T16" fmla="*/ 0 h 1197"/>
                <a:gd name="T17" fmla="*/ 2302 w 2302"/>
                <a:gd name="T18" fmla="*/ 1197 h 11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2" h="1197">
                  <a:moveTo>
                    <a:pt x="7" y="1197"/>
                  </a:moveTo>
                  <a:lnTo>
                    <a:pt x="0" y="41"/>
                  </a:lnTo>
                  <a:lnTo>
                    <a:pt x="2302" y="0"/>
                  </a:lnTo>
                  <a:lnTo>
                    <a:pt x="2281" y="1187"/>
                  </a:lnTo>
                  <a:lnTo>
                    <a:pt x="7" y="1197"/>
                  </a:lnTo>
                  <a:close/>
                </a:path>
              </a:pathLst>
            </a:custGeom>
            <a:solidFill>
              <a:srgbClr val="F2E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565" name="Group 175"/>
            <p:cNvGrpSpPr>
              <a:grpSpLocks/>
            </p:cNvGrpSpPr>
            <p:nvPr/>
          </p:nvGrpSpPr>
          <p:grpSpPr bwMode="auto">
            <a:xfrm>
              <a:off x="3128" y="971"/>
              <a:ext cx="2314" cy="1150"/>
              <a:chOff x="3241" y="2968"/>
              <a:chExt cx="2314" cy="1150"/>
            </a:xfrm>
          </p:grpSpPr>
          <p:sp>
            <p:nvSpPr>
              <p:cNvPr id="16570" name="Rectangle 176"/>
              <p:cNvSpPr>
                <a:spLocks noChangeArrowheads="1"/>
              </p:cNvSpPr>
              <p:nvPr/>
            </p:nvSpPr>
            <p:spPr bwMode="auto">
              <a:xfrm>
                <a:off x="5267" y="3828"/>
                <a:ext cx="288" cy="2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12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571" name="Rectangle 177"/>
              <p:cNvSpPr>
                <a:spLocks noChangeArrowheads="1"/>
              </p:cNvSpPr>
              <p:nvPr/>
            </p:nvSpPr>
            <p:spPr bwMode="auto">
              <a:xfrm>
                <a:off x="4965" y="3828"/>
                <a:ext cx="302" cy="2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12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572" name="Rectangle 178"/>
              <p:cNvSpPr>
                <a:spLocks noChangeArrowheads="1"/>
              </p:cNvSpPr>
              <p:nvPr/>
            </p:nvSpPr>
            <p:spPr bwMode="auto">
              <a:xfrm>
                <a:off x="4688" y="3828"/>
                <a:ext cx="277" cy="2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12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573" name="Rectangle 179"/>
              <p:cNvSpPr>
                <a:spLocks noChangeArrowheads="1"/>
              </p:cNvSpPr>
              <p:nvPr/>
            </p:nvSpPr>
            <p:spPr bwMode="auto">
              <a:xfrm>
                <a:off x="4398" y="3828"/>
                <a:ext cx="290" cy="2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12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574" name="Rectangle 180"/>
              <p:cNvSpPr>
                <a:spLocks noChangeArrowheads="1"/>
              </p:cNvSpPr>
              <p:nvPr/>
            </p:nvSpPr>
            <p:spPr bwMode="auto">
              <a:xfrm>
                <a:off x="4110" y="3828"/>
                <a:ext cx="288" cy="2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12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575" name="Rectangle 181"/>
              <p:cNvSpPr>
                <a:spLocks noChangeArrowheads="1"/>
              </p:cNvSpPr>
              <p:nvPr/>
            </p:nvSpPr>
            <p:spPr bwMode="auto">
              <a:xfrm>
                <a:off x="3820" y="3828"/>
                <a:ext cx="290" cy="2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12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576" name="Rectangle 182"/>
              <p:cNvSpPr>
                <a:spLocks noChangeArrowheads="1"/>
              </p:cNvSpPr>
              <p:nvPr/>
            </p:nvSpPr>
            <p:spPr bwMode="auto">
              <a:xfrm>
                <a:off x="3531" y="3828"/>
                <a:ext cx="289" cy="2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12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577" name="Rectangle 183"/>
              <p:cNvSpPr>
                <a:spLocks noChangeArrowheads="1"/>
              </p:cNvSpPr>
              <p:nvPr/>
            </p:nvSpPr>
            <p:spPr bwMode="auto">
              <a:xfrm>
                <a:off x="3241" y="3828"/>
                <a:ext cx="290" cy="2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12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578" name="Rectangle 184"/>
              <p:cNvSpPr>
                <a:spLocks noChangeArrowheads="1"/>
              </p:cNvSpPr>
              <p:nvPr/>
            </p:nvSpPr>
            <p:spPr bwMode="auto">
              <a:xfrm>
                <a:off x="5267" y="3539"/>
                <a:ext cx="288" cy="2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12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579" name="Rectangle 185"/>
              <p:cNvSpPr>
                <a:spLocks noChangeArrowheads="1"/>
              </p:cNvSpPr>
              <p:nvPr/>
            </p:nvSpPr>
            <p:spPr bwMode="auto">
              <a:xfrm>
                <a:off x="4965" y="3539"/>
                <a:ext cx="302" cy="2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12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580" name="Rectangle 186"/>
              <p:cNvSpPr>
                <a:spLocks noChangeArrowheads="1"/>
              </p:cNvSpPr>
              <p:nvPr/>
            </p:nvSpPr>
            <p:spPr bwMode="auto">
              <a:xfrm>
                <a:off x="4688" y="3539"/>
                <a:ext cx="277" cy="2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12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581" name="Rectangle 187"/>
              <p:cNvSpPr>
                <a:spLocks noChangeArrowheads="1"/>
              </p:cNvSpPr>
              <p:nvPr/>
            </p:nvSpPr>
            <p:spPr bwMode="auto">
              <a:xfrm>
                <a:off x="4398" y="3539"/>
                <a:ext cx="290" cy="2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12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582" name="Rectangle 188"/>
              <p:cNvSpPr>
                <a:spLocks noChangeArrowheads="1"/>
              </p:cNvSpPr>
              <p:nvPr/>
            </p:nvSpPr>
            <p:spPr bwMode="auto">
              <a:xfrm>
                <a:off x="4110" y="3539"/>
                <a:ext cx="288" cy="2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12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583" name="Rectangle 189"/>
              <p:cNvSpPr>
                <a:spLocks noChangeArrowheads="1"/>
              </p:cNvSpPr>
              <p:nvPr/>
            </p:nvSpPr>
            <p:spPr bwMode="auto">
              <a:xfrm>
                <a:off x="3820" y="3539"/>
                <a:ext cx="290" cy="2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12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584" name="Rectangle 190"/>
              <p:cNvSpPr>
                <a:spLocks noChangeArrowheads="1"/>
              </p:cNvSpPr>
              <p:nvPr/>
            </p:nvSpPr>
            <p:spPr bwMode="auto">
              <a:xfrm>
                <a:off x="3531" y="3539"/>
                <a:ext cx="289" cy="2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12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585" name="Rectangle 191"/>
              <p:cNvSpPr>
                <a:spLocks noChangeArrowheads="1"/>
              </p:cNvSpPr>
              <p:nvPr/>
            </p:nvSpPr>
            <p:spPr bwMode="auto">
              <a:xfrm>
                <a:off x="3241" y="3539"/>
                <a:ext cx="290" cy="2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12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586" name="Rectangle 192"/>
              <p:cNvSpPr>
                <a:spLocks noChangeArrowheads="1"/>
              </p:cNvSpPr>
              <p:nvPr/>
            </p:nvSpPr>
            <p:spPr bwMode="auto">
              <a:xfrm>
                <a:off x="5267" y="3256"/>
                <a:ext cx="288" cy="2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12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587" name="Rectangle 193"/>
              <p:cNvSpPr>
                <a:spLocks noChangeArrowheads="1"/>
              </p:cNvSpPr>
              <p:nvPr/>
            </p:nvSpPr>
            <p:spPr bwMode="auto">
              <a:xfrm>
                <a:off x="4965" y="3256"/>
                <a:ext cx="302" cy="2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12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588" name="Rectangle 194"/>
              <p:cNvSpPr>
                <a:spLocks noChangeArrowheads="1"/>
              </p:cNvSpPr>
              <p:nvPr/>
            </p:nvSpPr>
            <p:spPr bwMode="auto">
              <a:xfrm>
                <a:off x="4688" y="3256"/>
                <a:ext cx="277" cy="2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12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589" name="Rectangle 195"/>
              <p:cNvSpPr>
                <a:spLocks noChangeArrowheads="1"/>
              </p:cNvSpPr>
              <p:nvPr/>
            </p:nvSpPr>
            <p:spPr bwMode="auto">
              <a:xfrm>
                <a:off x="4398" y="3256"/>
                <a:ext cx="290" cy="2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12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590" name="Rectangle 196"/>
              <p:cNvSpPr>
                <a:spLocks noChangeArrowheads="1"/>
              </p:cNvSpPr>
              <p:nvPr/>
            </p:nvSpPr>
            <p:spPr bwMode="auto">
              <a:xfrm>
                <a:off x="4110" y="3256"/>
                <a:ext cx="288" cy="2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12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591" name="Rectangle 197"/>
              <p:cNvSpPr>
                <a:spLocks noChangeArrowheads="1"/>
              </p:cNvSpPr>
              <p:nvPr/>
            </p:nvSpPr>
            <p:spPr bwMode="auto">
              <a:xfrm>
                <a:off x="3820" y="3256"/>
                <a:ext cx="290" cy="2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12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592" name="Rectangle 198"/>
              <p:cNvSpPr>
                <a:spLocks noChangeArrowheads="1"/>
              </p:cNvSpPr>
              <p:nvPr/>
            </p:nvSpPr>
            <p:spPr bwMode="auto">
              <a:xfrm>
                <a:off x="3531" y="3256"/>
                <a:ext cx="289" cy="2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12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593" name="Rectangle 199"/>
              <p:cNvSpPr>
                <a:spLocks noChangeArrowheads="1"/>
              </p:cNvSpPr>
              <p:nvPr/>
            </p:nvSpPr>
            <p:spPr bwMode="auto">
              <a:xfrm>
                <a:off x="3241" y="3256"/>
                <a:ext cx="290" cy="2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12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594" name="Rectangle 200"/>
              <p:cNvSpPr>
                <a:spLocks noChangeArrowheads="1"/>
              </p:cNvSpPr>
              <p:nvPr/>
            </p:nvSpPr>
            <p:spPr bwMode="auto">
              <a:xfrm>
                <a:off x="5267" y="2968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12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595" name="Rectangle 201"/>
              <p:cNvSpPr>
                <a:spLocks noChangeArrowheads="1"/>
              </p:cNvSpPr>
              <p:nvPr/>
            </p:nvSpPr>
            <p:spPr bwMode="auto">
              <a:xfrm>
                <a:off x="4965" y="2968"/>
                <a:ext cx="302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12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596" name="Rectangle 202"/>
              <p:cNvSpPr>
                <a:spLocks noChangeArrowheads="1"/>
              </p:cNvSpPr>
              <p:nvPr/>
            </p:nvSpPr>
            <p:spPr bwMode="auto">
              <a:xfrm>
                <a:off x="4688" y="2968"/>
                <a:ext cx="277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12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597" name="Rectangle 203"/>
              <p:cNvSpPr>
                <a:spLocks noChangeArrowheads="1"/>
              </p:cNvSpPr>
              <p:nvPr/>
            </p:nvSpPr>
            <p:spPr bwMode="auto">
              <a:xfrm>
                <a:off x="4398" y="2968"/>
                <a:ext cx="290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12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598" name="Rectangle 204"/>
              <p:cNvSpPr>
                <a:spLocks noChangeArrowheads="1"/>
              </p:cNvSpPr>
              <p:nvPr/>
            </p:nvSpPr>
            <p:spPr bwMode="auto">
              <a:xfrm>
                <a:off x="4110" y="2968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12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599" name="Rectangle 205"/>
              <p:cNvSpPr>
                <a:spLocks noChangeArrowheads="1"/>
              </p:cNvSpPr>
              <p:nvPr/>
            </p:nvSpPr>
            <p:spPr bwMode="auto">
              <a:xfrm>
                <a:off x="3820" y="2968"/>
                <a:ext cx="290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12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600" name="Rectangle 206"/>
              <p:cNvSpPr>
                <a:spLocks noChangeArrowheads="1"/>
              </p:cNvSpPr>
              <p:nvPr/>
            </p:nvSpPr>
            <p:spPr bwMode="auto">
              <a:xfrm>
                <a:off x="3531" y="2968"/>
                <a:ext cx="289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12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601" name="Rectangle 207"/>
              <p:cNvSpPr>
                <a:spLocks noChangeArrowheads="1"/>
              </p:cNvSpPr>
              <p:nvPr/>
            </p:nvSpPr>
            <p:spPr bwMode="auto">
              <a:xfrm>
                <a:off x="3241" y="2968"/>
                <a:ext cx="290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endParaRPr lang="vi-VN" altLang="en-US" sz="12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602" name="Line 208"/>
              <p:cNvSpPr>
                <a:spLocks noChangeShapeType="1"/>
              </p:cNvSpPr>
              <p:nvPr/>
            </p:nvSpPr>
            <p:spPr bwMode="auto">
              <a:xfrm>
                <a:off x="3241" y="2968"/>
                <a:ext cx="2314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3" name="Line 209"/>
              <p:cNvSpPr>
                <a:spLocks noChangeShapeType="1"/>
              </p:cNvSpPr>
              <p:nvPr/>
            </p:nvSpPr>
            <p:spPr bwMode="auto">
              <a:xfrm>
                <a:off x="3241" y="3256"/>
                <a:ext cx="231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4" name="Line 210"/>
              <p:cNvSpPr>
                <a:spLocks noChangeShapeType="1"/>
              </p:cNvSpPr>
              <p:nvPr/>
            </p:nvSpPr>
            <p:spPr bwMode="auto">
              <a:xfrm>
                <a:off x="3241" y="3539"/>
                <a:ext cx="231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5" name="Line 211"/>
              <p:cNvSpPr>
                <a:spLocks noChangeShapeType="1"/>
              </p:cNvSpPr>
              <p:nvPr/>
            </p:nvSpPr>
            <p:spPr bwMode="auto">
              <a:xfrm>
                <a:off x="3241" y="3828"/>
                <a:ext cx="231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6" name="Line 212"/>
              <p:cNvSpPr>
                <a:spLocks noChangeShapeType="1"/>
              </p:cNvSpPr>
              <p:nvPr/>
            </p:nvSpPr>
            <p:spPr bwMode="auto">
              <a:xfrm>
                <a:off x="3241" y="4118"/>
                <a:ext cx="2314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7" name="Line 213"/>
              <p:cNvSpPr>
                <a:spLocks noChangeShapeType="1"/>
              </p:cNvSpPr>
              <p:nvPr/>
            </p:nvSpPr>
            <p:spPr bwMode="auto">
              <a:xfrm>
                <a:off x="3241" y="2968"/>
                <a:ext cx="0" cy="115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8" name="Line 214"/>
              <p:cNvSpPr>
                <a:spLocks noChangeShapeType="1"/>
              </p:cNvSpPr>
              <p:nvPr/>
            </p:nvSpPr>
            <p:spPr bwMode="auto">
              <a:xfrm>
                <a:off x="3531" y="2968"/>
                <a:ext cx="0" cy="11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9" name="Line 215"/>
              <p:cNvSpPr>
                <a:spLocks noChangeShapeType="1"/>
              </p:cNvSpPr>
              <p:nvPr/>
            </p:nvSpPr>
            <p:spPr bwMode="auto">
              <a:xfrm>
                <a:off x="3820" y="2968"/>
                <a:ext cx="0" cy="11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0" name="Line 216"/>
              <p:cNvSpPr>
                <a:spLocks noChangeShapeType="1"/>
              </p:cNvSpPr>
              <p:nvPr/>
            </p:nvSpPr>
            <p:spPr bwMode="auto">
              <a:xfrm>
                <a:off x="4110" y="2968"/>
                <a:ext cx="0" cy="11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1" name="Line 217"/>
              <p:cNvSpPr>
                <a:spLocks noChangeShapeType="1"/>
              </p:cNvSpPr>
              <p:nvPr/>
            </p:nvSpPr>
            <p:spPr bwMode="auto">
              <a:xfrm>
                <a:off x="4398" y="2968"/>
                <a:ext cx="0" cy="11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2" name="Line 218"/>
              <p:cNvSpPr>
                <a:spLocks noChangeShapeType="1"/>
              </p:cNvSpPr>
              <p:nvPr/>
            </p:nvSpPr>
            <p:spPr bwMode="auto">
              <a:xfrm>
                <a:off x="4688" y="2968"/>
                <a:ext cx="0" cy="11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3" name="Line 219"/>
              <p:cNvSpPr>
                <a:spLocks noChangeShapeType="1"/>
              </p:cNvSpPr>
              <p:nvPr/>
            </p:nvSpPr>
            <p:spPr bwMode="auto">
              <a:xfrm>
                <a:off x="4965" y="2968"/>
                <a:ext cx="0" cy="11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4" name="Line 220"/>
              <p:cNvSpPr>
                <a:spLocks noChangeShapeType="1"/>
              </p:cNvSpPr>
              <p:nvPr/>
            </p:nvSpPr>
            <p:spPr bwMode="auto">
              <a:xfrm>
                <a:off x="5267" y="2968"/>
                <a:ext cx="0" cy="11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5" name="Line 221"/>
              <p:cNvSpPr>
                <a:spLocks noChangeShapeType="1"/>
              </p:cNvSpPr>
              <p:nvPr/>
            </p:nvSpPr>
            <p:spPr bwMode="auto">
              <a:xfrm>
                <a:off x="5555" y="2968"/>
                <a:ext cx="0" cy="115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566" name="Line 222"/>
            <p:cNvSpPr>
              <a:spLocks noChangeShapeType="1"/>
            </p:cNvSpPr>
            <p:nvPr/>
          </p:nvSpPr>
          <p:spPr bwMode="auto">
            <a:xfrm>
              <a:off x="4282" y="979"/>
              <a:ext cx="0" cy="1134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67" name="Text Box 223"/>
            <p:cNvSpPr txBox="1">
              <a:spLocks noChangeArrowheads="1"/>
            </p:cNvSpPr>
            <p:nvPr/>
          </p:nvSpPr>
          <p:spPr bwMode="auto">
            <a:xfrm>
              <a:off x="4179" y="2086"/>
              <a:ext cx="2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16568" name="Text Box 224"/>
            <p:cNvSpPr txBox="1">
              <a:spLocks noChangeArrowheads="1"/>
            </p:cNvSpPr>
            <p:nvPr/>
          </p:nvSpPr>
          <p:spPr bwMode="auto">
            <a:xfrm>
              <a:off x="2959" y="2071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16569" name="Text Box 225"/>
            <p:cNvSpPr txBox="1">
              <a:spLocks noChangeArrowheads="1"/>
            </p:cNvSpPr>
            <p:nvPr/>
          </p:nvSpPr>
          <p:spPr bwMode="auto">
            <a:xfrm>
              <a:off x="5495" y="2086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62690" name="Line 226"/>
          <p:cNvSpPr>
            <a:spLocks noChangeShapeType="1"/>
          </p:cNvSpPr>
          <p:nvPr/>
        </p:nvSpPr>
        <p:spPr bwMode="auto">
          <a:xfrm>
            <a:off x="4306888" y="2447925"/>
            <a:ext cx="552450" cy="0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559" name="Group 31"/>
          <p:cNvGrpSpPr>
            <a:grpSpLocks/>
          </p:cNvGrpSpPr>
          <p:nvPr/>
        </p:nvGrpSpPr>
        <p:grpSpPr bwMode="auto">
          <a:xfrm>
            <a:off x="0" y="-38100"/>
            <a:ext cx="9164638" cy="6916738"/>
            <a:chOff x="0" y="-24"/>
            <a:chExt cx="5773" cy="4357"/>
          </a:xfrm>
        </p:grpSpPr>
        <p:pic>
          <p:nvPicPr>
            <p:cNvPr id="16560" name="Picture 32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59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61" name="Picture 33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76" y="2123"/>
              <a:ext cx="432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62" name="Picture 3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129" y="2142"/>
              <a:ext cx="432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63" name="Picture 3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-24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8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111125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2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2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2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2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58382E-6 L 3.05556E-6 -0.27005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625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50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2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2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62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62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" fill="hold"/>
                                        <p:tgtEl>
                                          <p:spTgt spid="62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fill="hold"/>
                                        <p:tgtEl>
                                          <p:spTgt spid="62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7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12139E-6 L 0.44097 -0.00115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62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4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80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2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2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2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2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2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2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4444E-6 L 0.28559 -4.44444E-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626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71" y="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500"/>
                                        <p:tgtEl>
                                          <p:spTgt spid="62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" fill="hold"/>
                                        <p:tgtEl>
                                          <p:spTgt spid="62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fill="hold"/>
                                        <p:tgtEl>
                                          <p:spTgt spid="62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10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42775E-6 L 0.0007 -0.30336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62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5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106" presetID="17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2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2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3" dur="500"/>
                                        <p:tgtEl>
                                          <p:spTgt spid="62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6" dur="500"/>
                                        <p:tgtEl>
                                          <p:spTgt spid="62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62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27 -3.33333E-6 L 0.48038 -3.33333E-6 " pathEditMode="relative" rAng="0" ptsTypes="AA">
                                      <p:cBhvr>
                                        <p:cTn id="1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2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50" grpId="0" animBg="1"/>
      <p:bldP spid="62551" grpId="0" animBg="1"/>
      <p:bldP spid="62551" grpId="1" animBg="1"/>
      <p:bldP spid="62599" grpId="0" animBg="1"/>
      <p:bldP spid="62599" grpId="1" animBg="1"/>
      <p:bldP spid="62599" grpId="2" animBg="1"/>
      <p:bldP spid="62627" grpId="0"/>
      <p:bldP spid="62627" grpId="1"/>
      <p:bldP spid="62628" grpId="0"/>
      <p:bldP spid="62628" grpId="1"/>
      <p:bldP spid="62628" grpId="2"/>
      <p:bldP spid="62633" grpId="0"/>
      <p:bldP spid="62634" grpId="0"/>
      <p:bldP spid="62635" grpId="0" animBg="1"/>
      <p:bldP spid="62635" grpId="1" animBg="1"/>
      <p:bldP spid="62635" grpId="2" animBg="1"/>
      <p:bldP spid="62636" grpId="0"/>
      <p:bldP spid="6263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reeform 2"/>
          <p:cNvSpPr>
            <a:spLocks/>
          </p:cNvSpPr>
          <p:nvPr/>
        </p:nvSpPr>
        <p:spPr bwMode="auto">
          <a:xfrm>
            <a:off x="306388" y="1962150"/>
            <a:ext cx="3627437" cy="1887538"/>
          </a:xfrm>
          <a:custGeom>
            <a:avLst/>
            <a:gdLst>
              <a:gd name="T0" fmla="*/ 2147483647 w 2285"/>
              <a:gd name="T1" fmla="*/ 2147483647 h 1189"/>
              <a:gd name="T2" fmla="*/ 0 w 2285"/>
              <a:gd name="T3" fmla="*/ 2147483647 h 1189"/>
              <a:gd name="T4" fmla="*/ 2147483647 w 2285"/>
              <a:gd name="T5" fmla="*/ 0 h 1189"/>
              <a:gd name="T6" fmla="*/ 2147483647 w 2285"/>
              <a:gd name="T7" fmla="*/ 2147483647 h 1189"/>
              <a:gd name="T8" fmla="*/ 2147483647 w 2285"/>
              <a:gd name="T9" fmla="*/ 2147483647 h 1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85"/>
              <a:gd name="T16" fmla="*/ 0 h 1189"/>
              <a:gd name="T17" fmla="*/ 2285 w 2285"/>
              <a:gd name="T18" fmla="*/ 1189 h 1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85" h="1189">
                <a:moveTo>
                  <a:pt x="7" y="1189"/>
                </a:moveTo>
                <a:lnTo>
                  <a:pt x="0" y="33"/>
                </a:lnTo>
                <a:lnTo>
                  <a:pt x="2285" y="0"/>
                </a:lnTo>
                <a:lnTo>
                  <a:pt x="2281" y="1179"/>
                </a:lnTo>
                <a:lnTo>
                  <a:pt x="7" y="1189"/>
                </a:lnTo>
                <a:close/>
              </a:path>
            </a:pathLst>
          </a:custGeom>
          <a:solidFill>
            <a:srgbClr val="F2E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3491" name="Group 3"/>
          <p:cNvGraphicFramePr>
            <a:graphicFrameLocks noGrp="1"/>
          </p:cNvGraphicFramePr>
          <p:nvPr/>
        </p:nvGraphicFramePr>
        <p:xfrm>
          <a:off x="303213" y="2017713"/>
          <a:ext cx="3673475" cy="1825626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97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458" name="Line 50"/>
          <p:cNvSpPr>
            <a:spLocks noChangeShapeType="1"/>
          </p:cNvSpPr>
          <p:nvPr/>
        </p:nvSpPr>
        <p:spPr bwMode="auto">
          <a:xfrm>
            <a:off x="2135188" y="2030413"/>
            <a:ext cx="0" cy="1800225"/>
          </a:xfrm>
          <a:prstGeom prst="line">
            <a:avLst/>
          </a:prstGeom>
          <a:noFill/>
          <a:ln w="190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9" name="Line 51"/>
          <p:cNvSpPr>
            <a:spLocks noChangeShapeType="1"/>
          </p:cNvSpPr>
          <p:nvPr/>
        </p:nvSpPr>
        <p:spPr bwMode="auto">
          <a:xfrm flipH="1">
            <a:off x="2139950" y="2476500"/>
            <a:ext cx="1844675" cy="1354138"/>
          </a:xfrm>
          <a:prstGeom prst="line">
            <a:avLst/>
          </a:prstGeom>
          <a:noFill/>
          <a:ln w="19050">
            <a:solidFill>
              <a:srgbClr val="00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60" name="Text Box 52"/>
          <p:cNvSpPr txBox="1">
            <a:spLocks noChangeArrowheads="1"/>
          </p:cNvSpPr>
          <p:nvPr/>
        </p:nvSpPr>
        <p:spPr bwMode="auto">
          <a:xfrm>
            <a:off x="1971675" y="3787775"/>
            <a:ext cx="36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63541" name="Text Box 53"/>
          <p:cNvSpPr txBox="1">
            <a:spLocks noChangeArrowheads="1"/>
          </p:cNvSpPr>
          <p:nvPr/>
        </p:nvSpPr>
        <p:spPr bwMode="auto">
          <a:xfrm>
            <a:off x="3987800" y="244633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7462" name="Text Box 54"/>
          <p:cNvSpPr txBox="1">
            <a:spLocks noChangeArrowheads="1"/>
          </p:cNvSpPr>
          <p:nvPr/>
        </p:nvSpPr>
        <p:spPr bwMode="auto">
          <a:xfrm>
            <a:off x="3989388" y="1700213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63543" name="Arc 55"/>
          <p:cNvSpPr>
            <a:spLocks/>
          </p:cNvSpPr>
          <p:nvPr/>
        </p:nvSpPr>
        <p:spPr bwMode="auto">
          <a:xfrm rot="-4042384">
            <a:off x="3776663" y="2998788"/>
            <a:ext cx="287337" cy="382587"/>
          </a:xfrm>
          <a:custGeom>
            <a:avLst/>
            <a:gdLst>
              <a:gd name="T0" fmla="*/ 0 w 33046"/>
              <a:gd name="T1" fmla="*/ 2147483647 h 43200"/>
              <a:gd name="T2" fmla="*/ 2147483647 w 33046"/>
              <a:gd name="T3" fmla="*/ 2147483647 h 43200"/>
              <a:gd name="T4" fmla="*/ 2147483647 w 33046"/>
              <a:gd name="T5" fmla="*/ 2147483647 h 43200"/>
              <a:gd name="T6" fmla="*/ 0 60000 65536"/>
              <a:gd name="T7" fmla="*/ 0 60000 65536"/>
              <a:gd name="T8" fmla="*/ 0 60000 65536"/>
              <a:gd name="T9" fmla="*/ 0 w 33046"/>
              <a:gd name="T10" fmla="*/ 0 h 43200"/>
              <a:gd name="T11" fmla="*/ 33046 w 33046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046" h="43200" fill="none" extrusionOk="0">
                <a:moveTo>
                  <a:pt x="0" y="3282"/>
                </a:moveTo>
                <a:cubicBezTo>
                  <a:pt x="3432" y="1137"/>
                  <a:pt x="7398" y="-1"/>
                  <a:pt x="11446" y="0"/>
                </a:cubicBezTo>
                <a:cubicBezTo>
                  <a:pt x="23375" y="0"/>
                  <a:pt x="33046" y="9670"/>
                  <a:pt x="33046" y="21600"/>
                </a:cubicBezTo>
                <a:cubicBezTo>
                  <a:pt x="33046" y="33529"/>
                  <a:pt x="23375" y="43200"/>
                  <a:pt x="11446" y="43200"/>
                </a:cubicBezTo>
                <a:cubicBezTo>
                  <a:pt x="10086" y="43200"/>
                  <a:pt x="8730" y="43071"/>
                  <a:pt x="7396" y="42816"/>
                </a:cubicBezTo>
              </a:path>
              <a:path w="33046" h="43200" stroke="0" extrusionOk="0">
                <a:moveTo>
                  <a:pt x="0" y="3282"/>
                </a:moveTo>
                <a:cubicBezTo>
                  <a:pt x="3432" y="1137"/>
                  <a:pt x="7398" y="-1"/>
                  <a:pt x="11446" y="0"/>
                </a:cubicBezTo>
                <a:cubicBezTo>
                  <a:pt x="23375" y="0"/>
                  <a:pt x="33046" y="9670"/>
                  <a:pt x="33046" y="21600"/>
                </a:cubicBezTo>
                <a:cubicBezTo>
                  <a:pt x="33046" y="33529"/>
                  <a:pt x="23375" y="43200"/>
                  <a:pt x="11446" y="43200"/>
                </a:cubicBezTo>
                <a:cubicBezTo>
                  <a:pt x="10086" y="43200"/>
                  <a:pt x="8730" y="43071"/>
                  <a:pt x="7396" y="42816"/>
                </a:cubicBezTo>
                <a:lnTo>
                  <a:pt x="11446" y="21600"/>
                </a:lnTo>
                <a:lnTo>
                  <a:pt x="0" y="3282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4" name="AutoShape 56"/>
          <p:cNvSpPr>
            <a:spLocks/>
          </p:cNvSpPr>
          <p:nvPr/>
        </p:nvSpPr>
        <p:spPr bwMode="auto">
          <a:xfrm>
            <a:off x="4060825" y="2001838"/>
            <a:ext cx="73025" cy="503237"/>
          </a:xfrm>
          <a:prstGeom prst="rightBrace">
            <a:avLst>
              <a:gd name="adj1" fmla="val 57427"/>
              <a:gd name="adj2" fmla="val 50000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3545" name="Text Box 57"/>
          <p:cNvSpPr txBox="1">
            <a:spLocks noChangeArrowheads="1"/>
          </p:cNvSpPr>
          <p:nvPr/>
        </p:nvSpPr>
        <p:spPr bwMode="auto">
          <a:xfrm>
            <a:off x="4133850" y="2057400"/>
            <a:ext cx="552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Ô</a:t>
            </a:r>
          </a:p>
        </p:txBody>
      </p:sp>
      <p:sp>
        <p:nvSpPr>
          <p:cNvPr id="17466" name="Text Box 58"/>
          <p:cNvSpPr txBox="1">
            <a:spLocks noChangeArrowheads="1"/>
          </p:cNvSpPr>
          <p:nvPr/>
        </p:nvSpPr>
        <p:spPr bwMode="auto">
          <a:xfrm>
            <a:off x="41275" y="376396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63547" name="Text Box 59"/>
          <p:cNvSpPr txBox="1">
            <a:spLocks noChangeArrowheads="1"/>
          </p:cNvSpPr>
          <p:nvPr/>
        </p:nvSpPr>
        <p:spPr bwMode="auto">
          <a:xfrm>
            <a:off x="3965575" y="378936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63548" name="Freeform 60"/>
          <p:cNvSpPr>
            <a:spLocks/>
          </p:cNvSpPr>
          <p:nvPr/>
        </p:nvSpPr>
        <p:spPr bwMode="auto">
          <a:xfrm>
            <a:off x="2112963" y="2424113"/>
            <a:ext cx="1955800" cy="1454150"/>
          </a:xfrm>
          <a:custGeom>
            <a:avLst/>
            <a:gdLst>
              <a:gd name="T0" fmla="*/ 0 w 1232"/>
              <a:gd name="T1" fmla="*/ 2147483647 h 916"/>
              <a:gd name="T2" fmla="*/ 2147483647 w 1232"/>
              <a:gd name="T3" fmla="*/ 0 h 916"/>
              <a:gd name="T4" fmla="*/ 2147483647 w 1232"/>
              <a:gd name="T5" fmla="*/ 2147483647 h 916"/>
              <a:gd name="T6" fmla="*/ 0 w 1232"/>
              <a:gd name="T7" fmla="*/ 2147483647 h 916"/>
              <a:gd name="T8" fmla="*/ 0 60000 65536"/>
              <a:gd name="T9" fmla="*/ 0 60000 65536"/>
              <a:gd name="T10" fmla="*/ 0 60000 65536"/>
              <a:gd name="T11" fmla="*/ 0 60000 65536"/>
              <a:gd name="T12" fmla="*/ 0 w 1232"/>
              <a:gd name="T13" fmla="*/ 0 h 916"/>
              <a:gd name="T14" fmla="*/ 1232 w 1232"/>
              <a:gd name="T15" fmla="*/ 916 h 9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32" h="916">
                <a:moveTo>
                  <a:pt x="0" y="908"/>
                </a:moveTo>
                <a:lnTo>
                  <a:pt x="1232" y="0"/>
                </a:lnTo>
                <a:lnTo>
                  <a:pt x="1212" y="916"/>
                </a:lnTo>
                <a:lnTo>
                  <a:pt x="0" y="908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9" name="Text Box 61"/>
          <p:cNvSpPr txBox="1">
            <a:spLocks noChangeArrowheads="1"/>
          </p:cNvSpPr>
          <p:nvPr/>
        </p:nvSpPr>
        <p:spPr bwMode="auto">
          <a:xfrm rot="-10415908">
            <a:off x="1368425" y="3413125"/>
            <a:ext cx="12223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</a:t>
            </a:r>
          </a:p>
        </p:txBody>
      </p:sp>
      <p:sp>
        <p:nvSpPr>
          <p:cNvPr id="63550" name="Text Box 62"/>
          <p:cNvSpPr txBox="1">
            <a:spLocks noChangeArrowheads="1"/>
          </p:cNvSpPr>
          <p:nvPr/>
        </p:nvSpPr>
        <p:spPr bwMode="auto">
          <a:xfrm>
            <a:off x="6529388" y="4652963"/>
            <a:ext cx="850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.VnTime" panose="020B7200000000000000" pitchFamily="34" charset="0"/>
              </a:rPr>
              <a:t>H×nh 3</a:t>
            </a:r>
          </a:p>
        </p:txBody>
      </p:sp>
      <p:sp>
        <p:nvSpPr>
          <p:cNvPr id="17471" name="Text Box 63"/>
          <p:cNvSpPr txBox="1">
            <a:spLocks noChangeArrowheads="1"/>
          </p:cNvSpPr>
          <p:nvPr/>
        </p:nvSpPr>
        <p:spPr bwMode="auto">
          <a:xfrm>
            <a:off x="1687513" y="4718050"/>
            <a:ext cx="850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.VnTime" panose="020B7200000000000000" pitchFamily="34" charset="0"/>
              </a:rPr>
              <a:t>H×nh 2</a:t>
            </a:r>
          </a:p>
        </p:txBody>
      </p:sp>
      <p:sp>
        <p:nvSpPr>
          <p:cNvPr id="17472" name="Oval 64"/>
          <p:cNvSpPr>
            <a:spLocks noChangeArrowheads="1"/>
          </p:cNvSpPr>
          <p:nvPr/>
        </p:nvSpPr>
        <p:spPr bwMode="auto">
          <a:xfrm>
            <a:off x="2109788" y="3787775"/>
            <a:ext cx="58737" cy="61913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99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3553" name="Oval 65"/>
          <p:cNvSpPr>
            <a:spLocks noChangeArrowheads="1"/>
          </p:cNvSpPr>
          <p:nvPr/>
        </p:nvSpPr>
        <p:spPr bwMode="auto">
          <a:xfrm>
            <a:off x="3943350" y="2443163"/>
            <a:ext cx="58738" cy="61912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99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7474" name="Rectangle 66"/>
          <p:cNvSpPr>
            <a:spLocks noChangeArrowheads="1"/>
          </p:cNvSpPr>
          <p:nvPr/>
        </p:nvSpPr>
        <p:spPr bwMode="auto">
          <a:xfrm>
            <a:off x="501650" y="87313"/>
            <a:ext cx="817403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   </a:t>
            </a:r>
            <a:r>
              <a:rPr lang="en-US" altLang="en-US" sz="2400" b="1">
                <a:solidFill>
                  <a:schemeClr val="bg1"/>
                </a:solidFill>
                <a:latin typeface="Arial" panose="020B0604020202020204" pitchFamily="34" charset="0"/>
              </a:rPr>
              <a:t>Bước 1: Gấp giấy để cắt ngôi sao vàng năm cánh</a:t>
            </a:r>
          </a:p>
        </p:txBody>
      </p:sp>
      <p:sp>
        <p:nvSpPr>
          <p:cNvPr id="63555" name="Line 67"/>
          <p:cNvSpPr>
            <a:spLocks noChangeShapeType="1"/>
          </p:cNvSpPr>
          <p:nvPr/>
        </p:nvSpPr>
        <p:spPr bwMode="auto">
          <a:xfrm>
            <a:off x="4356100" y="2997200"/>
            <a:ext cx="55245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34925" y="1700213"/>
            <a:ext cx="4297363" cy="2454275"/>
            <a:chOff x="1610" y="2523"/>
            <a:chExt cx="2707" cy="1546"/>
          </a:xfrm>
        </p:grpSpPr>
        <p:sp>
          <p:nvSpPr>
            <p:cNvPr id="17482" name="Freeform 69"/>
            <p:cNvSpPr>
              <a:spLocks/>
            </p:cNvSpPr>
            <p:nvPr/>
          </p:nvSpPr>
          <p:spPr bwMode="auto">
            <a:xfrm>
              <a:off x="1777" y="2688"/>
              <a:ext cx="2285" cy="1189"/>
            </a:xfrm>
            <a:custGeom>
              <a:avLst/>
              <a:gdLst>
                <a:gd name="T0" fmla="*/ 7 w 2285"/>
                <a:gd name="T1" fmla="*/ 1189 h 1189"/>
                <a:gd name="T2" fmla="*/ 0 w 2285"/>
                <a:gd name="T3" fmla="*/ 33 h 1189"/>
                <a:gd name="T4" fmla="*/ 2285 w 2285"/>
                <a:gd name="T5" fmla="*/ 0 h 1189"/>
                <a:gd name="T6" fmla="*/ 2282 w 2285"/>
                <a:gd name="T7" fmla="*/ 94 h 1189"/>
                <a:gd name="T8" fmla="*/ 1692 w 2285"/>
                <a:gd name="T9" fmla="*/ 643 h 1189"/>
                <a:gd name="T10" fmla="*/ 7 w 2285"/>
                <a:gd name="T11" fmla="*/ 1189 h 11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5"/>
                <a:gd name="T19" fmla="*/ 0 h 1189"/>
                <a:gd name="T20" fmla="*/ 2285 w 2285"/>
                <a:gd name="T21" fmla="*/ 1189 h 11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5" h="1189">
                  <a:moveTo>
                    <a:pt x="7" y="1189"/>
                  </a:moveTo>
                  <a:lnTo>
                    <a:pt x="0" y="33"/>
                  </a:lnTo>
                  <a:lnTo>
                    <a:pt x="2285" y="0"/>
                  </a:lnTo>
                  <a:lnTo>
                    <a:pt x="2282" y="94"/>
                  </a:lnTo>
                  <a:lnTo>
                    <a:pt x="1692" y="643"/>
                  </a:lnTo>
                  <a:lnTo>
                    <a:pt x="7" y="1189"/>
                  </a:lnTo>
                  <a:close/>
                </a:path>
              </a:pathLst>
            </a:custGeom>
            <a:solidFill>
              <a:srgbClr val="F2E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483" name="Group 70"/>
            <p:cNvGrpSpPr>
              <a:grpSpLocks/>
            </p:cNvGrpSpPr>
            <p:nvPr/>
          </p:nvGrpSpPr>
          <p:grpSpPr bwMode="auto">
            <a:xfrm>
              <a:off x="1775" y="2723"/>
              <a:ext cx="2313" cy="1152"/>
              <a:chOff x="1610" y="1538"/>
              <a:chExt cx="2313" cy="1152"/>
            </a:xfrm>
          </p:grpSpPr>
          <p:grpSp>
            <p:nvGrpSpPr>
              <p:cNvPr id="17489" name="Group 71"/>
              <p:cNvGrpSpPr>
                <a:grpSpLocks/>
              </p:cNvGrpSpPr>
              <p:nvPr/>
            </p:nvGrpSpPr>
            <p:grpSpPr bwMode="auto">
              <a:xfrm>
                <a:off x="1610" y="1538"/>
                <a:ext cx="2313" cy="1152"/>
                <a:chOff x="1421" y="3022"/>
                <a:chExt cx="2313" cy="1179"/>
              </a:xfrm>
            </p:grpSpPr>
            <p:grpSp>
              <p:nvGrpSpPr>
                <p:cNvPr id="17493" name="Group 72"/>
                <p:cNvGrpSpPr>
                  <a:grpSpLocks/>
                </p:cNvGrpSpPr>
                <p:nvPr/>
              </p:nvGrpSpPr>
              <p:grpSpPr bwMode="auto">
                <a:xfrm>
                  <a:off x="1421" y="3022"/>
                  <a:ext cx="2313" cy="1179"/>
                  <a:chOff x="1421" y="1979"/>
                  <a:chExt cx="2313" cy="1179"/>
                </a:xfrm>
              </p:grpSpPr>
              <p:sp>
                <p:nvSpPr>
                  <p:cNvPr id="17501" name="Freeform 73"/>
                  <p:cNvSpPr>
                    <a:spLocks/>
                  </p:cNvSpPr>
                  <p:nvPr/>
                </p:nvSpPr>
                <p:spPr bwMode="auto">
                  <a:xfrm>
                    <a:off x="1421" y="1979"/>
                    <a:ext cx="2313" cy="1179"/>
                  </a:xfrm>
                  <a:custGeom>
                    <a:avLst/>
                    <a:gdLst>
                      <a:gd name="T0" fmla="*/ 0 w 2313"/>
                      <a:gd name="T1" fmla="*/ 1179 h 1179"/>
                      <a:gd name="T2" fmla="*/ 0 w 2313"/>
                      <a:gd name="T3" fmla="*/ 0 h 1179"/>
                      <a:gd name="T4" fmla="*/ 2313 w 2313"/>
                      <a:gd name="T5" fmla="*/ 0 h 1179"/>
                      <a:gd name="T6" fmla="*/ 2313 w 2313"/>
                      <a:gd name="T7" fmla="*/ 317 h 1179"/>
                      <a:gd name="T8" fmla="*/ 1133 w 2313"/>
                      <a:gd name="T9" fmla="*/ 1179 h 1179"/>
                      <a:gd name="T10" fmla="*/ 0 w 2313"/>
                      <a:gd name="T11" fmla="*/ 1179 h 117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313"/>
                      <a:gd name="T19" fmla="*/ 0 h 1179"/>
                      <a:gd name="T20" fmla="*/ 2313 w 2313"/>
                      <a:gd name="T21" fmla="*/ 1179 h 117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313" h="1179">
                        <a:moveTo>
                          <a:pt x="0" y="1179"/>
                        </a:moveTo>
                        <a:lnTo>
                          <a:pt x="0" y="0"/>
                        </a:lnTo>
                        <a:lnTo>
                          <a:pt x="2313" y="0"/>
                        </a:lnTo>
                        <a:lnTo>
                          <a:pt x="2313" y="317"/>
                        </a:lnTo>
                        <a:lnTo>
                          <a:pt x="1133" y="1179"/>
                        </a:lnTo>
                        <a:lnTo>
                          <a:pt x="0" y="117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502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1707" y="1979"/>
                    <a:ext cx="0" cy="1179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494" name="Group 75"/>
                <p:cNvGrpSpPr>
                  <a:grpSpLocks/>
                </p:cNvGrpSpPr>
                <p:nvPr/>
              </p:nvGrpSpPr>
              <p:grpSpPr bwMode="auto">
                <a:xfrm>
                  <a:off x="2000" y="3022"/>
                  <a:ext cx="1450" cy="1179"/>
                  <a:chOff x="2000" y="1979"/>
                  <a:chExt cx="1450" cy="1179"/>
                </a:xfrm>
              </p:grpSpPr>
              <p:sp>
                <p:nvSpPr>
                  <p:cNvPr id="17495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2000" y="1979"/>
                    <a:ext cx="0" cy="1179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496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2290" y="1979"/>
                    <a:ext cx="0" cy="1179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497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2559" y="1979"/>
                    <a:ext cx="0" cy="1179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498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2868" y="1979"/>
                    <a:ext cx="0" cy="95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499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3148" y="1979"/>
                    <a:ext cx="0" cy="74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500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3450" y="1979"/>
                    <a:ext cx="0" cy="52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7490" name="Line 82"/>
              <p:cNvSpPr>
                <a:spLocks noChangeShapeType="1"/>
              </p:cNvSpPr>
              <p:nvPr/>
            </p:nvSpPr>
            <p:spPr bwMode="auto">
              <a:xfrm>
                <a:off x="1610" y="1846"/>
                <a:ext cx="231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91" name="Line 83"/>
              <p:cNvSpPr>
                <a:spLocks noChangeShapeType="1"/>
              </p:cNvSpPr>
              <p:nvPr/>
            </p:nvSpPr>
            <p:spPr bwMode="auto">
              <a:xfrm>
                <a:off x="1610" y="2115"/>
                <a:ext cx="195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92" name="Line 84"/>
              <p:cNvSpPr>
                <a:spLocks noChangeShapeType="1"/>
              </p:cNvSpPr>
              <p:nvPr/>
            </p:nvSpPr>
            <p:spPr bwMode="auto">
              <a:xfrm>
                <a:off x="1610" y="2407"/>
                <a:ext cx="154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84" name="Text Box 85"/>
            <p:cNvSpPr txBox="1">
              <a:spLocks noChangeArrowheads="1"/>
            </p:cNvSpPr>
            <p:nvPr/>
          </p:nvSpPr>
          <p:spPr bwMode="auto">
            <a:xfrm>
              <a:off x="2826" y="3838"/>
              <a:ext cx="2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17485" name="Text Box 86"/>
            <p:cNvSpPr txBox="1">
              <a:spLocks noChangeArrowheads="1"/>
            </p:cNvSpPr>
            <p:nvPr/>
          </p:nvSpPr>
          <p:spPr bwMode="auto">
            <a:xfrm>
              <a:off x="4096" y="2993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D</a:t>
              </a:r>
            </a:p>
          </p:txBody>
        </p:sp>
        <p:sp>
          <p:nvSpPr>
            <p:cNvPr id="17486" name="Text Box 87"/>
            <p:cNvSpPr txBox="1">
              <a:spLocks noChangeArrowheads="1"/>
            </p:cNvSpPr>
            <p:nvPr/>
          </p:nvSpPr>
          <p:spPr bwMode="auto">
            <a:xfrm>
              <a:off x="4097" y="2523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17487" name="Text Box 88"/>
            <p:cNvSpPr txBox="1">
              <a:spLocks noChangeArrowheads="1"/>
            </p:cNvSpPr>
            <p:nvPr/>
          </p:nvSpPr>
          <p:spPr bwMode="auto">
            <a:xfrm>
              <a:off x="1610" y="3823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17488" name="Line 89"/>
            <p:cNvSpPr>
              <a:spLocks noChangeShapeType="1"/>
            </p:cNvSpPr>
            <p:nvPr/>
          </p:nvSpPr>
          <p:spPr bwMode="auto">
            <a:xfrm>
              <a:off x="2909" y="2733"/>
              <a:ext cx="0" cy="1134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77" name="Group 31"/>
          <p:cNvGrpSpPr>
            <a:grpSpLocks/>
          </p:cNvGrpSpPr>
          <p:nvPr/>
        </p:nvGrpSpPr>
        <p:grpSpPr bwMode="auto">
          <a:xfrm>
            <a:off x="0" y="-38100"/>
            <a:ext cx="9164638" cy="6916738"/>
            <a:chOff x="0" y="-24"/>
            <a:chExt cx="5773" cy="4357"/>
          </a:xfrm>
        </p:grpSpPr>
        <p:pic>
          <p:nvPicPr>
            <p:cNvPr id="17478" name="Picture 32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59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79" name="Picture 33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76" y="2123"/>
              <a:ext cx="432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80" name="Picture 3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129" y="2142"/>
              <a:ext cx="432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81" name="Picture 3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-24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9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111125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6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63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3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62428E-7 L 0.24237 -0.23445 " pathEditMode="relative" rAng="0" ptsTypes="AA">
                                      <p:cBhvr>
                                        <p:cTn id="46" dur="1500" fill="hold"/>
                                        <p:tgtEl>
                                          <p:spTgt spid="635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8" y="-117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8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3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3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1.85185E-6 L 0.51718 0.01551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69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3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41" grpId="0"/>
      <p:bldP spid="63544" grpId="0" animBg="1"/>
      <p:bldP spid="63545" grpId="0"/>
      <p:bldP spid="63547" grpId="0"/>
      <p:bldP spid="63547" grpId="1"/>
      <p:bldP spid="63549" grpId="0"/>
      <p:bldP spid="63549" grpId="1"/>
      <p:bldP spid="63550" grpId="0"/>
      <p:bldP spid="6355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885</TotalTime>
  <Words>545</Words>
  <Application>Microsoft Office PowerPoint</Application>
  <PresentationFormat>On-screen Show (4:3)</PresentationFormat>
  <Paragraphs>178</Paragraphs>
  <Slides>23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Franklin Gothic Medium</vt:lpstr>
      <vt:lpstr>Franklin Gothic Book</vt:lpstr>
      <vt:lpstr>Wingdings 2</vt:lpstr>
      <vt:lpstr>Calibri</vt:lpstr>
      <vt:lpstr>Times New Roman</vt:lpstr>
      <vt:lpstr>Wingdings</vt:lpstr>
      <vt:lpstr>.VnTime</vt:lpstr>
      <vt:lpstr>Office Theme</vt:lpstr>
      <vt:lpstr>PowerPoint Presentation</vt:lpstr>
      <vt:lpstr>PowerPoint Presentation</vt:lpstr>
      <vt:lpstr>Cấu trúc bài học</vt:lpstr>
      <vt:lpstr>Hoạt động 1:  Nhắc lại quy trình thực hiện</vt:lpstr>
      <vt:lpstr>Học sinh nhắc lại quy trình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2: Thực hành</vt:lpstr>
      <vt:lpstr>Hoạt động 3:  Trưng bày sản phẩm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Nguyet Huong</dc:creator>
  <cp:lastModifiedBy>Giang Anh</cp:lastModifiedBy>
  <cp:revision>95</cp:revision>
  <dcterms:created xsi:type="dcterms:W3CDTF">2012-09-21T01:29:38Z</dcterms:created>
  <dcterms:modified xsi:type="dcterms:W3CDTF">2021-08-08T13:46:53Z</dcterms:modified>
</cp:coreProperties>
</file>